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19" r:id="rId5"/>
    <p:sldMasterId id="2147484668" r:id="rId6"/>
  </p:sldMasterIdLst>
  <p:notesMasterIdLst>
    <p:notesMasterId r:id="rId38"/>
  </p:notesMasterIdLst>
  <p:handoutMasterIdLst>
    <p:handoutMasterId r:id="rId39"/>
  </p:handoutMasterIdLst>
  <p:sldIdLst>
    <p:sldId id="1567" r:id="rId7"/>
    <p:sldId id="2079" r:id="rId8"/>
    <p:sldId id="1596" r:id="rId9"/>
    <p:sldId id="2076137597" r:id="rId10"/>
    <p:sldId id="1621" r:id="rId11"/>
    <p:sldId id="2076137844" r:id="rId12"/>
    <p:sldId id="2134805612" r:id="rId13"/>
    <p:sldId id="2134805597" r:id="rId14"/>
    <p:sldId id="2145707291" r:id="rId15"/>
    <p:sldId id="2134805595" r:id="rId16"/>
    <p:sldId id="2076136270" r:id="rId17"/>
    <p:sldId id="2145707289" r:id="rId18"/>
    <p:sldId id="2134805600" r:id="rId19"/>
    <p:sldId id="2134805611" r:id="rId20"/>
    <p:sldId id="1622" r:id="rId21"/>
    <p:sldId id="1623" r:id="rId22"/>
    <p:sldId id="1632" r:id="rId23"/>
    <p:sldId id="1642" r:id="rId24"/>
    <p:sldId id="1633" r:id="rId25"/>
    <p:sldId id="3334" r:id="rId26"/>
    <p:sldId id="3336" r:id="rId27"/>
    <p:sldId id="3338" r:id="rId28"/>
    <p:sldId id="2076136307" r:id="rId29"/>
    <p:sldId id="2076136308" r:id="rId30"/>
    <p:sldId id="2076136282" r:id="rId31"/>
    <p:sldId id="2145707292" r:id="rId32"/>
    <p:sldId id="2134805599" r:id="rId33"/>
    <p:sldId id="2076136368" r:id="rId34"/>
    <p:sldId id="2076136264" r:id="rId35"/>
    <p:sldId id="277" r:id="rId36"/>
    <p:sldId id="2076136275" r:id="rId3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79"/>
            <p14:sldId id="1596"/>
            <p14:sldId id="2076137597"/>
            <p14:sldId id="1621"/>
            <p14:sldId id="2076137844"/>
            <p14:sldId id="2134805612"/>
            <p14:sldId id="2134805597"/>
            <p14:sldId id="2145707291"/>
            <p14:sldId id="2134805595"/>
            <p14:sldId id="2076136270"/>
            <p14:sldId id="2145707289"/>
            <p14:sldId id="2134805600"/>
            <p14:sldId id="2134805611"/>
            <p14:sldId id="1622"/>
            <p14:sldId id="1623"/>
            <p14:sldId id="1632"/>
            <p14:sldId id="1642"/>
            <p14:sldId id="1633"/>
            <p14:sldId id="3334"/>
            <p14:sldId id="3336"/>
            <p14:sldId id="3338"/>
            <p14:sldId id="2076136307"/>
            <p14:sldId id="2076136308"/>
            <p14:sldId id="2076136282"/>
            <p14:sldId id="2145707292"/>
            <p14:sldId id="2134805599"/>
            <p14:sldId id="2076136368"/>
            <p14:sldId id="2076136264"/>
            <p14:sldId id="277"/>
            <p14:sldId id="20761362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a:srgbClr val="FFFFFF"/>
    <a:srgbClr val="FBF7E7"/>
    <a:srgbClr val="F64036"/>
    <a:srgbClr val="FF8400"/>
    <a:srgbClr val="0078D4"/>
    <a:srgbClr val="47291F"/>
    <a:srgbClr val="140D0D"/>
    <a:srgbClr val="4B2F24"/>
    <a:srgbClr val="0085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6175F1-1699-4D17-9E7F-26E4F3EFAB3F}" v="36" dt="2022-04-21T11:25:59.138"/>
    <p1510:client id="{40DF06A2-E753-42DE-837F-0B565C47108B}" v="1060" dt="2022-04-21T14:04:58.095"/>
    <p1510:client id="{456152DD-60EC-5071-2786-E9C3CC7AE869}" v="1" dt="2022-04-20T18:24:43.933"/>
    <p1510:client id="{C3B053FC-DE68-41C7-A719-8C5FBF0B3392}" v="96" dt="2022-04-20T17:19:11.033"/>
    <p1510:client id="{C4AC5656-8DA6-4E34-8B69-2A9D0D82BABF}" v="2" dt="2022-04-21T16:50:29.826"/>
    <p1510:client id="{CE1AB9F0-655B-4D60-A1F6-8C6348E5D1D5}" v="53" vWet="57" dt="2022-04-21T14:04:28.944"/>
    <p1510:client id="{F742BAC4-4B72-E956-8A2C-3E2B21E02AC9}" v="2" dt="2022-04-20T18:25:08.4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312"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46"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ry Trinder" userId="07fd99cb-e781-429f-9145-ef70b41dac11" providerId="ADAL" clId="{BAE8A7D5-C87D-4D96-9CE4-ED59D16DBC83}"/>
    <pc:docChg chg="custSel modSld">
      <pc:chgData name="Garry Trinder" userId="07fd99cb-e781-429f-9145-ef70b41dac11" providerId="ADAL" clId="{BAE8A7D5-C87D-4D96-9CE4-ED59D16DBC83}" dt="2021-08-12T09:50:02.689" v="150" actId="20577"/>
      <pc:docMkLst>
        <pc:docMk/>
      </pc:docMkLst>
      <pc:sldChg chg="delSp modSp mod">
        <pc:chgData name="Garry Trinder" userId="07fd99cb-e781-429f-9145-ef70b41dac11" providerId="ADAL" clId="{BAE8A7D5-C87D-4D96-9CE4-ED59D16DBC83}" dt="2021-08-12T09:50:02.689" v="150" actId="20577"/>
        <pc:sldMkLst>
          <pc:docMk/>
          <pc:sldMk cId="2253365439" sldId="1642"/>
        </pc:sldMkLst>
        <pc:spChg chg="mod">
          <ac:chgData name="Garry Trinder" userId="07fd99cb-e781-429f-9145-ef70b41dac11" providerId="ADAL" clId="{BAE8A7D5-C87D-4D96-9CE4-ED59D16DBC83}" dt="2021-08-12T09:50:02.689" v="150" actId="20577"/>
          <ac:spMkLst>
            <pc:docMk/>
            <pc:sldMk cId="2253365439" sldId="1642"/>
            <ac:spMk id="3" creationId="{CBDC9C38-872E-4048-96FE-C321FEF21EC1}"/>
          </ac:spMkLst>
        </pc:spChg>
        <pc:spChg chg="del">
          <ac:chgData name="Garry Trinder" userId="07fd99cb-e781-429f-9145-ef70b41dac11" providerId="ADAL" clId="{BAE8A7D5-C87D-4D96-9CE4-ED59D16DBC83}" dt="2021-08-12T09:48:19.348" v="2" actId="478"/>
          <ac:spMkLst>
            <pc:docMk/>
            <pc:sldMk cId="2253365439" sldId="1642"/>
            <ac:spMk id="5" creationId="{1791A754-3367-4899-995A-2F33C2D74474}"/>
          </ac:spMkLst>
        </pc:spChg>
      </pc:sldChg>
    </pc:docChg>
  </pc:docChgLst>
  <pc:docChgLst>
    <pc:chgData name="David Warner" userId="S::david_dwarnerii.com#ext#@microsoft.onmicrosoft.com::acafcf14-4098-4a83-9425-e73571277a06" providerId="AD" clId="Web-{99410057-1572-4499-ADC3-70697DAF46AB}"/>
    <pc:docChg chg="modSld">
      <pc:chgData name="David Warner" userId="S::david_dwarnerii.com#ext#@microsoft.onmicrosoft.com::acafcf14-4098-4a83-9425-e73571277a06" providerId="AD" clId="Web-{99410057-1572-4499-ADC3-70697DAF46AB}" dt="2021-12-13T01:10:50.951" v="10" actId="1076"/>
      <pc:docMkLst>
        <pc:docMk/>
      </pc:docMkLst>
      <pc:sldChg chg="modSp">
        <pc:chgData name="David Warner" userId="S::david_dwarnerii.com#ext#@microsoft.onmicrosoft.com::acafcf14-4098-4a83-9425-e73571277a06" providerId="AD" clId="Web-{99410057-1572-4499-ADC3-70697DAF46AB}" dt="2021-12-13T01:10:30.591" v="5" actId="1076"/>
        <pc:sldMkLst>
          <pc:docMk/>
          <pc:sldMk cId="10702720" sldId="2079"/>
        </pc:sldMkLst>
        <pc:picChg chg="mod modCrop">
          <ac:chgData name="David Warner" userId="S::david_dwarnerii.com#ext#@microsoft.onmicrosoft.com::acafcf14-4098-4a83-9425-e73571277a06" providerId="AD" clId="Web-{99410057-1572-4499-ADC3-70697DAF46AB}" dt="2021-12-13T01:10:30.591" v="5" actId="1076"/>
          <ac:picMkLst>
            <pc:docMk/>
            <pc:sldMk cId="10702720" sldId="2079"/>
            <ac:picMk id="16" creationId="{03103D18-CA18-488C-A085-DC2A990B13FF}"/>
          </ac:picMkLst>
        </pc:picChg>
      </pc:sldChg>
      <pc:sldChg chg="addSp delSp modSp">
        <pc:chgData name="David Warner" userId="S::david_dwarnerii.com#ext#@microsoft.onmicrosoft.com::acafcf14-4098-4a83-9425-e73571277a06" providerId="AD" clId="Web-{99410057-1572-4499-ADC3-70697DAF46AB}" dt="2021-12-13T01:10:50.951" v="10" actId="1076"/>
        <pc:sldMkLst>
          <pc:docMk/>
          <pc:sldMk cId="778883926" sldId="2076136264"/>
        </pc:sldMkLst>
        <pc:picChg chg="add mod">
          <ac:chgData name="David Warner" userId="S::david_dwarnerii.com#ext#@microsoft.onmicrosoft.com::acafcf14-4098-4a83-9425-e73571277a06" providerId="AD" clId="Web-{99410057-1572-4499-ADC3-70697DAF46AB}" dt="2021-12-13T01:10:50.951" v="10" actId="1076"/>
          <ac:picMkLst>
            <pc:docMk/>
            <pc:sldMk cId="778883926" sldId="2076136264"/>
            <ac:picMk id="3" creationId="{4C948729-7B84-423D-93F7-511BE7949DD5}"/>
          </ac:picMkLst>
        </pc:picChg>
        <pc:picChg chg="del">
          <ac:chgData name="David Warner" userId="S::david_dwarnerii.com#ext#@microsoft.onmicrosoft.com::acafcf14-4098-4a83-9425-e73571277a06" providerId="AD" clId="Web-{99410057-1572-4499-ADC3-70697DAF46AB}" dt="2021-12-13T01:10:47.748" v="9"/>
          <ac:picMkLst>
            <pc:docMk/>
            <pc:sldMk cId="778883926" sldId="2076136264"/>
            <ac:picMk id="8" creationId="{172ACC13-3852-4C79-982C-31A1F9A06529}"/>
          </ac:picMkLst>
        </pc:picChg>
      </pc:sldChg>
    </pc:docChg>
  </pc:docChgLst>
  <pc:docChgLst>
    <pc:chgData name="Waldemar Mastykarz" userId="S::wmastyka@microsoft.com::8c3ccc08-b2ec-4e63-9b9b-25eb044a606e" providerId="AD" clId="Web-{92C24553-F758-E250-DBB4-F5B58546A3D7}"/>
    <pc:docChg chg="modSld">
      <pc:chgData name="Waldemar Mastykarz" userId="S::wmastyka@microsoft.com::8c3ccc08-b2ec-4e63-9b9b-25eb044a606e" providerId="AD" clId="Web-{92C24553-F758-E250-DBB4-F5B58546A3D7}" dt="2022-04-04T13:13:20.036" v="11" actId="20577"/>
      <pc:docMkLst>
        <pc:docMk/>
      </pc:docMkLst>
      <pc:sldChg chg="delSp modSp">
        <pc:chgData name="Waldemar Mastykarz" userId="S::wmastyka@microsoft.com::8c3ccc08-b2ec-4e63-9b9b-25eb044a606e" providerId="AD" clId="Web-{92C24553-F758-E250-DBB4-F5B58546A3D7}" dt="2022-04-04T13:13:20.036" v="11" actId="20577"/>
        <pc:sldMkLst>
          <pc:docMk/>
          <pc:sldMk cId="2253365439" sldId="1642"/>
        </pc:sldMkLst>
        <pc:spChg chg="mod">
          <ac:chgData name="Waldemar Mastykarz" userId="S::wmastyka@microsoft.com::8c3ccc08-b2ec-4e63-9b9b-25eb044a606e" providerId="AD" clId="Web-{92C24553-F758-E250-DBB4-F5B58546A3D7}" dt="2022-04-04T13:13:20.036" v="11" actId="20577"/>
          <ac:spMkLst>
            <pc:docMk/>
            <pc:sldMk cId="2253365439" sldId="1642"/>
            <ac:spMk id="3" creationId="{CBDC9C38-872E-4048-96FE-C321FEF21EC1}"/>
          </ac:spMkLst>
        </pc:spChg>
        <pc:spChg chg="del">
          <ac:chgData name="Waldemar Mastykarz" userId="S::wmastyka@microsoft.com::8c3ccc08-b2ec-4e63-9b9b-25eb044a606e" providerId="AD" clId="Web-{92C24553-F758-E250-DBB4-F5B58546A3D7}" dt="2022-04-04T13:12:52.972" v="0"/>
          <ac:spMkLst>
            <pc:docMk/>
            <pc:sldMk cId="2253365439" sldId="1642"/>
            <ac:spMk id="4" creationId="{A98713D3-FE2E-DEEE-8B74-893F1DFACBBD}"/>
          </ac:spMkLst>
        </pc:spChg>
      </pc:sldChg>
    </pc:docChg>
  </pc:docChgLst>
  <pc:docChgLst>
    <pc:chgData name="David Warner" userId="S::david_dwarnerii.com#ext#@microsoft.onmicrosoft.com::acafcf14-4098-4a83-9425-e73571277a06" providerId="AD" clId="Web-{73C181CF-138F-4AAC-888E-E408B5216969}"/>
    <pc:docChg chg="delSld modSld modSection">
      <pc:chgData name="David Warner" userId="S::david_dwarnerii.com#ext#@microsoft.onmicrosoft.com::acafcf14-4098-4a83-9425-e73571277a06" providerId="AD" clId="Web-{73C181CF-138F-4AAC-888E-E408B5216969}" dt="2021-10-20T19:44:26.325" v="112" actId="20577"/>
      <pc:docMkLst>
        <pc:docMk/>
      </pc:docMkLst>
      <pc:sldChg chg="addSp modSp">
        <pc:chgData name="David Warner" userId="S::david_dwarnerii.com#ext#@microsoft.onmicrosoft.com::acafcf14-4098-4a83-9425-e73571277a06" providerId="AD" clId="Web-{73C181CF-138F-4AAC-888E-E408B5216969}" dt="2021-10-20T19:41:55.289" v="35" actId="1076"/>
        <pc:sldMkLst>
          <pc:docMk/>
          <pc:sldMk cId="2636939237" sldId="2076137579"/>
        </pc:sldMkLst>
        <pc:picChg chg="mod">
          <ac:chgData name="David Warner" userId="S::david_dwarnerii.com#ext#@microsoft.onmicrosoft.com::acafcf14-4098-4a83-9425-e73571277a06" providerId="AD" clId="Web-{73C181CF-138F-4AAC-888E-E408B5216969}" dt="2021-10-20T19:41:55.289" v="35" actId="1076"/>
          <ac:picMkLst>
            <pc:docMk/>
            <pc:sldMk cId="2636939237" sldId="2076137579"/>
            <ac:picMk id="19" creationId="{9D1148C7-D4C4-427E-9088-298D6AC54E05}"/>
          </ac:picMkLst>
        </pc:picChg>
        <pc:picChg chg="mod">
          <ac:chgData name="David Warner" userId="S::david_dwarnerii.com#ext#@microsoft.onmicrosoft.com::acafcf14-4098-4a83-9425-e73571277a06" providerId="AD" clId="Web-{73C181CF-138F-4AAC-888E-E408B5216969}" dt="2021-10-20T19:41:35.086" v="31" actId="1076"/>
          <ac:picMkLst>
            <pc:docMk/>
            <pc:sldMk cId="2636939237" sldId="2076137579"/>
            <ac:picMk id="23" creationId="{ACE82422-C528-45EB-98F2-1A2A81B879A3}"/>
          </ac:picMkLst>
        </pc:picChg>
        <pc:picChg chg="mod">
          <ac:chgData name="David Warner" userId="S::david_dwarnerii.com#ext#@microsoft.onmicrosoft.com::acafcf14-4098-4a83-9425-e73571277a06" providerId="AD" clId="Web-{73C181CF-138F-4AAC-888E-E408B5216969}" dt="2021-10-20T19:40:21.896" v="16" actId="1076"/>
          <ac:picMkLst>
            <pc:docMk/>
            <pc:sldMk cId="2636939237" sldId="2076137579"/>
            <ac:picMk id="24" creationId="{E3A1445A-21CD-4F8F-B4E4-39B695594F02}"/>
          </ac:picMkLst>
        </pc:picChg>
        <pc:picChg chg="add mod">
          <ac:chgData name="David Warner" userId="S::david_dwarnerii.com#ext#@microsoft.onmicrosoft.com::acafcf14-4098-4a83-9425-e73571277a06" providerId="AD" clId="Web-{73C181CF-138F-4AAC-888E-E408B5216969}" dt="2021-10-20T19:41:26.445" v="29" actId="1076"/>
          <ac:picMkLst>
            <pc:docMk/>
            <pc:sldMk cId="2636939237" sldId="2076137579"/>
            <ac:picMk id="25" creationId="{A4FDB1FC-22A3-4006-B800-47391C8563A6}"/>
          </ac:picMkLst>
        </pc:picChg>
        <pc:picChg chg="add mod">
          <ac:chgData name="David Warner" userId="S::david_dwarnerii.com#ext#@microsoft.onmicrosoft.com::acafcf14-4098-4a83-9425-e73571277a06" providerId="AD" clId="Web-{73C181CF-138F-4AAC-888E-E408B5216969}" dt="2021-10-20T19:26:29.936" v="1" actId="1076"/>
          <ac:picMkLst>
            <pc:docMk/>
            <pc:sldMk cId="2636939237" sldId="2076137579"/>
            <ac:picMk id="52" creationId="{CF3D1E12-E9E6-4A86-9FC7-235AB8E3D39A}"/>
          </ac:picMkLst>
        </pc:picChg>
        <pc:picChg chg="add mod">
          <ac:chgData name="David Warner" userId="S::david_dwarnerii.com#ext#@microsoft.onmicrosoft.com::acafcf14-4098-4a83-9425-e73571277a06" providerId="AD" clId="Web-{73C181CF-138F-4AAC-888E-E408B5216969}" dt="2021-10-20T19:26:35.186" v="3" actId="1076"/>
          <ac:picMkLst>
            <pc:docMk/>
            <pc:sldMk cId="2636939237" sldId="2076137579"/>
            <ac:picMk id="56" creationId="{F10722E0-C750-4C8E-97E9-08292467EB2C}"/>
          </ac:picMkLst>
        </pc:picChg>
        <pc:picChg chg="mod">
          <ac:chgData name="David Warner" userId="S::david_dwarnerii.com#ext#@microsoft.onmicrosoft.com::acafcf14-4098-4a83-9425-e73571277a06" providerId="AD" clId="Web-{73C181CF-138F-4AAC-888E-E408B5216969}" dt="2021-10-20T19:41:46.867" v="33" actId="1076"/>
          <ac:picMkLst>
            <pc:docMk/>
            <pc:sldMk cId="2636939237" sldId="2076137579"/>
            <ac:picMk id="1026" creationId="{39605C1A-6047-414E-8A8C-66E7831DCEA5}"/>
          </ac:picMkLst>
        </pc:picChg>
        <pc:picChg chg="mod">
          <ac:chgData name="David Warner" userId="S::david_dwarnerii.com#ext#@microsoft.onmicrosoft.com::acafcf14-4098-4a83-9425-e73571277a06" providerId="AD" clId="Web-{73C181CF-138F-4AAC-888E-E408B5216969}" dt="2021-10-20T19:40:14.224" v="14" actId="1076"/>
          <ac:picMkLst>
            <pc:docMk/>
            <pc:sldMk cId="2636939237" sldId="2076137579"/>
            <ac:picMk id="2050" creationId="{80CDF1FF-6A8D-42E0-88ED-B802967D6EF3}"/>
          </ac:picMkLst>
        </pc:picChg>
        <pc:picChg chg="mod">
          <ac:chgData name="David Warner" userId="S::david_dwarnerii.com#ext#@microsoft.onmicrosoft.com::acafcf14-4098-4a83-9425-e73571277a06" providerId="AD" clId="Web-{73C181CF-138F-4AAC-888E-E408B5216969}" dt="2021-10-20T19:40:30.115" v="18" actId="1076"/>
          <ac:picMkLst>
            <pc:docMk/>
            <pc:sldMk cId="2636939237" sldId="2076137579"/>
            <ac:picMk id="3074" creationId="{B5A61A99-867E-48A1-9BB6-4EC49CCFB208}"/>
          </ac:picMkLst>
        </pc:picChg>
      </pc:sldChg>
      <pc:sldChg chg="modSp">
        <pc:chgData name="David Warner" userId="S::david_dwarnerii.com#ext#@microsoft.onmicrosoft.com::acafcf14-4098-4a83-9425-e73571277a06" providerId="AD" clId="Web-{73C181CF-138F-4AAC-888E-E408B5216969}" dt="2021-10-20T19:44:26.325" v="112" actId="20577"/>
        <pc:sldMkLst>
          <pc:docMk/>
          <pc:sldMk cId="154491924" sldId="2134805599"/>
        </pc:sldMkLst>
        <pc:spChg chg="mod">
          <ac:chgData name="David Warner" userId="S::david_dwarnerii.com#ext#@microsoft.onmicrosoft.com::acafcf14-4098-4a83-9425-e73571277a06" providerId="AD" clId="Web-{73C181CF-138F-4AAC-888E-E408B5216969}" dt="2021-10-20T19:44:26.325" v="112" actId="20577"/>
          <ac:spMkLst>
            <pc:docMk/>
            <pc:sldMk cId="154491924" sldId="2134805599"/>
            <ac:spMk id="3" creationId="{CBDC9C38-872E-4048-96FE-C321FEF21EC1}"/>
          </ac:spMkLst>
        </pc:spChg>
        <pc:grpChg chg="mod">
          <ac:chgData name="David Warner" userId="S::david_dwarnerii.com#ext#@microsoft.onmicrosoft.com::acafcf14-4098-4a83-9425-e73571277a06" providerId="AD" clId="Web-{73C181CF-138F-4AAC-888E-E408B5216969}" dt="2021-10-20T19:43:22.229" v="37" actId="1076"/>
          <ac:grpSpMkLst>
            <pc:docMk/>
            <pc:sldMk cId="154491924" sldId="2134805599"/>
            <ac:grpSpMk id="4" creationId="{F350EF97-1A18-41DF-9520-28D73C82218E}"/>
          </ac:grpSpMkLst>
        </pc:grpChg>
      </pc:sldChg>
      <pc:sldChg chg="del">
        <pc:chgData name="David Warner" userId="S::david_dwarnerii.com#ext#@microsoft.onmicrosoft.com::acafcf14-4098-4a83-9425-e73571277a06" providerId="AD" clId="Web-{73C181CF-138F-4AAC-888E-E408B5216969}" dt="2021-10-20T19:42:28.353" v="36"/>
        <pc:sldMkLst>
          <pc:docMk/>
          <pc:sldMk cId="1468240901" sldId="2147469561"/>
        </pc:sldMkLst>
      </pc:sldChg>
    </pc:docChg>
  </pc:docChgLst>
  <pc:docChgLst>
    <pc:chgData name="Alex Terentiev" userId="S::aterentiev@microsoft.com::b089aebb-68c6-439e-96df-7e98da5a759e" providerId="AD" clId="Web-{5C156638-0F1E-D502-C1D3-00D4F1874AA3}"/>
    <pc:docChg chg="modSld">
      <pc:chgData name="Alex Terentiev" userId="S::aterentiev@microsoft.com::b089aebb-68c6-439e-96df-7e98da5a759e" providerId="AD" clId="Web-{5C156638-0F1E-D502-C1D3-00D4F1874AA3}" dt="2022-03-22T14:52:33.213" v="103" actId="20577"/>
      <pc:docMkLst>
        <pc:docMk/>
      </pc:docMkLst>
      <pc:sldChg chg="addSp delSp modSp">
        <pc:chgData name="Alex Terentiev" userId="S::aterentiev@microsoft.com::b089aebb-68c6-439e-96df-7e98da5a759e" providerId="AD" clId="Web-{5C156638-0F1E-D502-C1D3-00D4F1874AA3}" dt="2022-03-22T14:52:33.213" v="103" actId="20577"/>
        <pc:sldMkLst>
          <pc:docMk/>
          <pc:sldMk cId="4037611923" sldId="3334"/>
        </pc:sldMkLst>
        <pc:spChg chg="mod">
          <ac:chgData name="Alex Terentiev" userId="S::aterentiev@microsoft.com::b089aebb-68c6-439e-96df-7e98da5a759e" providerId="AD" clId="Web-{5C156638-0F1E-D502-C1D3-00D4F1874AA3}" dt="2022-03-22T14:52:33.213" v="103" actId="20577"/>
          <ac:spMkLst>
            <pc:docMk/>
            <pc:sldMk cId="4037611923" sldId="3334"/>
            <ac:spMk id="3" creationId="{CBDC9C38-872E-4048-96FE-C321FEF21EC1}"/>
          </ac:spMkLst>
        </pc:spChg>
        <pc:spChg chg="del">
          <ac:chgData name="Alex Terentiev" userId="S::aterentiev@microsoft.com::b089aebb-68c6-439e-96df-7e98da5a759e" providerId="AD" clId="Web-{5C156638-0F1E-D502-C1D3-00D4F1874AA3}" dt="2022-03-22T14:47:32.704" v="0"/>
          <ac:spMkLst>
            <pc:docMk/>
            <pc:sldMk cId="4037611923" sldId="3334"/>
            <ac:spMk id="4" creationId="{A23000B0-03E0-4BA9-82F3-6AF8E4176CD0}"/>
          </ac:spMkLst>
        </pc:spChg>
        <pc:picChg chg="add mod">
          <ac:chgData name="Alex Terentiev" userId="S::aterentiev@microsoft.com::b089aebb-68c6-439e-96df-7e98da5a759e" providerId="AD" clId="Web-{5C156638-0F1E-D502-C1D3-00D4F1874AA3}" dt="2022-03-22T14:48:46.144" v="7" actId="14100"/>
          <ac:picMkLst>
            <pc:docMk/>
            <pc:sldMk cId="4037611923" sldId="3334"/>
            <ac:picMk id="5" creationId="{A04E1B97-E803-931A-04AD-01E2E8AADF4B}"/>
          </ac:picMkLst>
        </pc:picChg>
        <pc:picChg chg="del">
          <ac:chgData name="Alex Terentiev" userId="S::aterentiev@microsoft.com::b089aebb-68c6-439e-96df-7e98da5a759e" providerId="AD" clId="Web-{5C156638-0F1E-D502-C1D3-00D4F1874AA3}" dt="2022-03-22T14:48:38.518" v="4"/>
          <ac:picMkLst>
            <pc:docMk/>
            <pc:sldMk cId="4037611923" sldId="3334"/>
            <ac:picMk id="18" creationId="{CD70959E-F870-4C16-A09D-98CD26C47B1D}"/>
          </ac:picMkLst>
        </pc:picChg>
        <pc:picChg chg="add mod">
          <ac:chgData name="Alex Terentiev" userId="S::aterentiev@microsoft.com::b089aebb-68c6-439e-96df-7e98da5a759e" providerId="AD" clId="Web-{5C156638-0F1E-D502-C1D3-00D4F1874AA3}" dt="2022-03-22T14:50:01.583" v="26" actId="1076"/>
          <ac:picMkLst>
            <pc:docMk/>
            <pc:sldMk cId="4037611923" sldId="3334"/>
            <ac:picMk id="19" creationId="{9A4816E9-B114-1256-C3E7-48A28307FE0D}"/>
          </ac:picMkLst>
        </pc:picChg>
      </pc:sldChg>
    </pc:docChg>
  </pc:docChgLst>
  <pc:docChgLst>
    <pc:chgData name="Julie Turner" userId="S::julie.turner_sympraxisconsulting.com#ext#@microsoft.onmicrosoft.com::51f00042-4c48-4111-9ee4-670ef2fc7d0e" providerId="AD" clId="Web-{3E900A5E-221F-4DAA-A2CA-CD15EBD551E3}"/>
    <pc:docChg chg="modSld">
      <pc:chgData name="Julie Turner" userId="S::julie.turner_sympraxisconsulting.com#ext#@microsoft.onmicrosoft.com::51f00042-4c48-4111-9ee4-670ef2fc7d0e" providerId="AD" clId="Web-{3E900A5E-221F-4DAA-A2CA-CD15EBD551E3}" dt="2022-02-09T16:32:29.956" v="5" actId="1076"/>
      <pc:docMkLst>
        <pc:docMk/>
      </pc:docMkLst>
      <pc:sldChg chg="modSp">
        <pc:chgData name="Julie Turner" userId="S::julie.turner_sympraxisconsulting.com#ext#@microsoft.onmicrosoft.com::51f00042-4c48-4111-9ee4-670ef2fc7d0e" providerId="AD" clId="Web-{3E900A5E-221F-4DAA-A2CA-CD15EBD551E3}" dt="2022-02-09T16:32:29.956" v="5" actId="1076"/>
        <pc:sldMkLst>
          <pc:docMk/>
          <pc:sldMk cId="3507379078" sldId="2134805601"/>
        </pc:sldMkLst>
        <pc:spChg chg="mod">
          <ac:chgData name="Julie Turner" userId="S::julie.turner_sympraxisconsulting.com#ext#@microsoft.onmicrosoft.com::51f00042-4c48-4111-9ee4-670ef2fc7d0e" providerId="AD" clId="Web-{3E900A5E-221F-4DAA-A2CA-CD15EBD551E3}" dt="2022-02-09T16:32:29.956" v="5" actId="1076"/>
          <ac:spMkLst>
            <pc:docMk/>
            <pc:sldMk cId="3507379078" sldId="2134805601"/>
            <ac:spMk id="4" creationId="{C0FFE111-0B7C-4AEB-B742-CD91A6282FE6}"/>
          </ac:spMkLst>
        </pc:spChg>
      </pc:sldChg>
    </pc:docChg>
  </pc:docChgLst>
  <pc:docChgLst>
    <pc:chgData name="Julie Turner" userId="S::julie.turner_sympraxisconsulting.com#ext#@microsoft.onmicrosoft.com::51f00042-4c48-4111-9ee4-670ef2fc7d0e" providerId="AD" clId="Web-{EC5AEA3B-DCD0-4775-98C9-F97C0F2279B5}"/>
    <pc:docChg chg="modSld">
      <pc:chgData name="Julie Turner" userId="S::julie.turner_sympraxisconsulting.com#ext#@microsoft.onmicrosoft.com::51f00042-4c48-4111-9ee4-670ef2fc7d0e" providerId="AD" clId="Web-{EC5AEA3B-DCD0-4775-98C9-F97C0F2279B5}" dt="2021-08-24T12:46:40.070" v="22" actId="20577"/>
      <pc:docMkLst>
        <pc:docMk/>
      </pc:docMkLst>
      <pc:sldChg chg="delSp modSp">
        <pc:chgData name="Julie Turner" userId="S::julie.turner_sympraxisconsulting.com#ext#@microsoft.onmicrosoft.com::51f00042-4c48-4111-9ee4-670ef2fc7d0e" providerId="AD" clId="Web-{EC5AEA3B-DCD0-4775-98C9-F97C0F2279B5}" dt="2021-08-24T12:46:40.070" v="22" actId="20577"/>
        <pc:sldMkLst>
          <pc:docMk/>
          <pc:sldMk cId="2877399898" sldId="1623"/>
        </pc:sldMkLst>
        <pc:spChg chg="mod">
          <ac:chgData name="Julie Turner" userId="S::julie.turner_sympraxisconsulting.com#ext#@microsoft.onmicrosoft.com::51f00042-4c48-4111-9ee4-670ef2fc7d0e" providerId="AD" clId="Web-{EC5AEA3B-DCD0-4775-98C9-F97C0F2279B5}" dt="2021-08-24T12:46:40.070" v="2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EC5AEA3B-DCD0-4775-98C9-F97C0F2279B5}" dt="2021-08-24T12:44:08.217" v="0"/>
          <ac:spMkLst>
            <pc:docMk/>
            <pc:sldMk cId="2877399898" sldId="1623"/>
            <ac:spMk id="20" creationId="{8472AE52-070F-4EC9-AD5C-1E005F3B7F54}"/>
          </ac:spMkLst>
        </pc:spChg>
      </pc:sldChg>
    </pc:docChg>
  </pc:docChgLst>
  <pc:docChgLst>
    <pc:chgData name="David Warner" userId="S::david_dwarnerii.com#ext#@microsoft.onmicrosoft.com::acafcf14-4098-4a83-9425-e73571277a06" providerId="AD" clId="Web-{7B2B701C-4D41-4561-A14D-D9B8E9875F5B}"/>
    <pc:docChg chg="modSld">
      <pc:chgData name="David Warner" userId="S::david_dwarnerii.com#ext#@microsoft.onmicrosoft.com::acafcf14-4098-4a83-9425-e73571277a06" providerId="AD" clId="Web-{7B2B701C-4D41-4561-A14D-D9B8E9875F5B}" dt="2021-12-30T14:12:04.094" v="3" actId="20577"/>
      <pc:docMkLst>
        <pc:docMk/>
      </pc:docMkLst>
      <pc:sldChg chg="modSp">
        <pc:chgData name="David Warner" userId="S::david_dwarnerii.com#ext#@microsoft.onmicrosoft.com::acafcf14-4098-4a83-9425-e73571277a06" providerId="AD" clId="Web-{7B2B701C-4D41-4561-A14D-D9B8E9875F5B}" dt="2021-12-30T14:12:04.094" v="3" actId="20577"/>
        <pc:sldMkLst>
          <pc:docMk/>
          <pc:sldMk cId="3743370006" sldId="2134805602"/>
        </pc:sldMkLst>
        <pc:spChg chg="mod">
          <ac:chgData name="David Warner" userId="S::david_dwarnerii.com#ext#@microsoft.onmicrosoft.com::acafcf14-4098-4a83-9425-e73571277a06" providerId="AD" clId="Web-{7B2B701C-4D41-4561-A14D-D9B8E9875F5B}" dt="2021-12-30T14:12:04.094" v="3" actId="20577"/>
          <ac:spMkLst>
            <pc:docMk/>
            <pc:sldMk cId="3743370006" sldId="2134805602"/>
            <ac:spMk id="2" creationId="{4EDF62F3-12E9-44F2-ADF4-F7AEA5750C8C}"/>
          </ac:spMkLst>
        </pc:spChg>
      </pc:sldChg>
    </pc:docChg>
  </pc:docChgLst>
  <pc:docChgLst>
    <pc:chgData name="Julie Turner" userId="S::julie.turner_sympraxisconsulting.com#ext#@microsoft.onmicrosoft.com::51f00042-4c48-4111-9ee4-670ef2fc7d0e" providerId="AD" clId="Web-{CAE03E3D-6BB4-4640-AB45-AE1FA245F913}"/>
    <pc:docChg chg="modSld">
      <pc:chgData name="Julie Turner" userId="S::julie.turner_sympraxisconsulting.com#ext#@microsoft.onmicrosoft.com::51f00042-4c48-4111-9ee4-670ef2fc7d0e" providerId="AD" clId="Web-{CAE03E3D-6BB4-4640-AB45-AE1FA245F913}" dt="2022-03-07T15:29:26.734" v="147" actId="20577"/>
      <pc:docMkLst>
        <pc:docMk/>
      </pc:docMkLst>
      <pc:sldChg chg="delSp modSp">
        <pc:chgData name="Julie Turner" userId="S::julie.turner_sympraxisconsulting.com#ext#@microsoft.onmicrosoft.com::51f00042-4c48-4111-9ee4-670ef2fc7d0e" providerId="AD" clId="Web-{CAE03E3D-6BB4-4640-AB45-AE1FA245F913}" dt="2022-03-07T15:29:26.734" v="147" actId="20577"/>
        <pc:sldMkLst>
          <pc:docMk/>
          <pc:sldMk cId="2877399898" sldId="1623"/>
        </pc:sldMkLst>
        <pc:spChg chg="mod">
          <ac:chgData name="Julie Turner" userId="S::julie.turner_sympraxisconsulting.com#ext#@microsoft.onmicrosoft.com::51f00042-4c48-4111-9ee4-670ef2fc7d0e" providerId="AD" clId="Web-{CAE03E3D-6BB4-4640-AB45-AE1FA245F913}" dt="2022-03-07T15:29:26.734" v="147"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CAE03E3D-6BB4-4640-AB45-AE1FA245F913}" dt="2022-03-07T15:23:50.208" v="0"/>
          <ac:spMkLst>
            <pc:docMk/>
            <pc:sldMk cId="2877399898" sldId="1623"/>
            <ac:spMk id="138" creationId="{0E283341-2B0A-4250-8C33-8974A0281BCD}"/>
          </ac:spMkLst>
        </pc:spChg>
      </pc:sldChg>
    </pc:docChg>
  </pc:docChgLst>
  <pc:docChgLst>
    <pc:chgData name="Alex Terentiev" userId="S::aterentiev@microsoft.com::b089aebb-68c6-439e-96df-7e98da5a759e" providerId="AD" clId="Web-{E370EA52-8D31-88FB-033C-3C5F8B01EA41}"/>
    <pc:docChg chg="modSld">
      <pc:chgData name="Alex Terentiev" userId="S::aterentiev@microsoft.com::b089aebb-68c6-439e-96df-7e98da5a759e" providerId="AD" clId="Web-{E370EA52-8D31-88FB-033C-3C5F8B01EA41}" dt="2021-10-19T16:11:23.909" v="0"/>
      <pc:docMkLst>
        <pc:docMk/>
      </pc:docMkLst>
      <pc:sldChg chg="delSp">
        <pc:chgData name="Alex Terentiev" userId="S::aterentiev@microsoft.com::b089aebb-68c6-439e-96df-7e98da5a759e" providerId="AD" clId="Web-{E370EA52-8D31-88FB-033C-3C5F8B01EA41}" dt="2021-10-19T16:11:23.909" v="0"/>
        <pc:sldMkLst>
          <pc:docMk/>
          <pc:sldMk cId="4037611923" sldId="3334"/>
        </pc:sldMkLst>
        <pc:spChg chg="del">
          <ac:chgData name="Alex Terentiev" userId="S::aterentiev@microsoft.com::b089aebb-68c6-439e-96df-7e98da5a759e" providerId="AD" clId="Web-{E370EA52-8D31-88FB-033C-3C5F8B01EA41}" dt="2021-10-19T16:11:23.909" v="0"/>
          <ac:spMkLst>
            <pc:docMk/>
            <pc:sldMk cId="4037611923" sldId="3334"/>
            <ac:spMk id="4" creationId="{59010F25-7699-490B-BB0B-5282CAEF2526}"/>
          </ac:spMkLst>
        </pc:spChg>
      </pc:sldChg>
    </pc:docChg>
  </pc:docChgLst>
  <pc:docChgLst>
    <pc:chgData name="Hugo Bernier" userId="846ef6cd-3f11-462c-a4be-44fff9f1a751" providerId="ADAL" clId="{048AAEF9-36B3-4BA5-9C68-9BC9782026F4}"/>
    <pc:docChg chg="undo custSel addSld delSld modSld modSection">
      <pc:chgData name="Hugo Bernier" userId="846ef6cd-3f11-462c-a4be-44fff9f1a751" providerId="ADAL" clId="{048AAEF9-36B3-4BA5-9C68-9BC9782026F4}" dt="2021-08-26T14:09:31.635" v="527" actId="20577"/>
      <pc:docMkLst>
        <pc:docMk/>
      </pc:docMkLst>
      <pc:sldChg chg="addSp">
        <pc:chgData name="Hugo Bernier" userId="846ef6cd-3f11-462c-a4be-44fff9f1a751" providerId="ADAL" clId="{048AAEF9-36B3-4BA5-9C68-9BC9782026F4}" dt="2021-08-26T05:39:08.089" v="337"/>
        <pc:sldMkLst>
          <pc:docMk/>
          <pc:sldMk cId="945262638" sldId="1623"/>
        </pc:sldMkLst>
        <pc:picChg chg="add">
          <ac:chgData name="Hugo Bernier" userId="846ef6cd-3f11-462c-a4be-44fff9f1a751" providerId="ADAL" clId="{048AAEF9-36B3-4BA5-9C68-9BC9782026F4}" dt="2021-08-26T05:39:08.089" v="337"/>
          <ac:picMkLst>
            <pc:docMk/>
            <pc:sldMk cId="945262638" sldId="1623"/>
            <ac:picMk id="2050" creationId="{3B0EB9A0-D004-446D-AB47-4B170635692E}"/>
          </ac:picMkLst>
        </pc:picChg>
      </pc:sldChg>
      <pc:sldChg chg="addSp">
        <pc:chgData name="Hugo Bernier" userId="846ef6cd-3f11-462c-a4be-44fff9f1a751" providerId="ADAL" clId="{048AAEF9-36B3-4BA5-9C68-9BC9782026F4}" dt="2021-08-26T05:35:49.212" v="324"/>
        <pc:sldMkLst>
          <pc:docMk/>
          <pc:sldMk cId="2398087757" sldId="1623"/>
        </pc:sldMkLst>
        <pc:picChg chg="add">
          <ac:chgData name="Hugo Bernier" userId="846ef6cd-3f11-462c-a4be-44fff9f1a751" providerId="ADAL" clId="{048AAEF9-36B3-4BA5-9C68-9BC9782026F4}" dt="2021-08-26T05:35:49.212" v="324"/>
          <ac:picMkLst>
            <pc:docMk/>
            <pc:sldMk cId="2398087757" sldId="1623"/>
            <ac:picMk id="1026" creationId="{198E4E18-D484-4D5F-9BEA-3D87DE044551}"/>
          </ac:picMkLst>
        </pc:picChg>
      </pc:sldChg>
      <pc:sldChg chg="addSp delSp modSp add del mod delAnim modAnim">
        <pc:chgData name="Hugo Bernier" userId="846ef6cd-3f11-462c-a4be-44fff9f1a751" providerId="ADAL" clId="{048AAEF9-36B3-4BA5-9C68-9BC9782026F4}" dt="2021-08-26T05:57:17.469" v="425" actId="962"/>
        <pc:sldMkLst>
          <pc:docMk/>
          <pc:sldMk cId="2877399898" sldId="1623"/>
        </pc:sldMkLst>
        <pc:spChg chg="mod">
          <ac:chgData name="Hugo Bernier" userId="846ef6cd-3f11-462c-a4be-44fff9f1a751" providerId="ADAL" clId="{048AAEF9-36B3-4BA5-9C68-9BC9782026F4}" dt="2021-08-26T05:49:55.677" v="408"/>
          <ac:spMkLst>
            <pc:docMk/>
            <pc:sldMk cId="2877399898" sldId="1623"/>
            <ac:spMk id="18" creationId="{208A9E92-9D85-4055-8803-5F202D4A3C5B}"/>
          </ac:spMkLst>
        </pc:spChg>
        <pc:spChg chg="add del mod">
          <ac:chgData name="Hugo Bernier" userId="846ef6cd-3f11-462c-a4be-44fff9f1a751" providerId="ADAL" clId="{048AAEF9-36B3-4BA5-9C68-9BC9782026F4}" dt="2021-08-26T05:38:37.638" v="336" actId="478"/>
          <ac:spMkLst>
            <pc:docMk/>
            <pc:sldMk cId="2877399898" sldId="1623"/>
            <ac:spMk id="138" creationId="{5CD5E38E-D4A7-4649-B91C-AC4085B30C2C}"/>
          </ac:spMkLst>
        </pc:spChg>
        <pc:grpChg chg="add mod">
          <ac:chgData name="Hugo Bernier" userId="846ef6cd-3f11-462c-a4be-44fff9f1a751" providerId="ADAL" clId="{048AAEF9-36B3-4BA5-9C68-9BC9782026F4}" dt="2021-08-26T05:36:49.362" v="330" actId="1076"/>
          <ac:grpSpMkLst>
            <pc:docMk/>
            <pc:sldMk cId="2877399898" sldId="1623"/>
            <ac:grpSpMk id="20" creationId="{EBBCE7C8-F1D1-4441-81FD-3B3549D4AA0C}"/>
          </ac:grpSpMkLst>
        </pc:grpChg>
        <pc:picChg chg="add mod">
          <ac:chgData name="Hugo Bernier" userId="846ef6cd-3f11-462c-a4be-44fff9f1a751" providerId="ADAL" clId="{048AAEF9-36B3-4BA5-9C68-9BC9782026F4}" dt="2021-08-26T05:57:17.469" v="425" actId="962"/>
          <ac:picMkLst>
            <pc:docMk/>
            <pc:sldMk cId="2877399898" sldId="1623"/>
            <ac:picMk id="205" creationId="{E3272485-7DD3-40C8-AAC4-7418099DCDCB}"/>
          </ac:picMkLst>
        </pc:picChg>
        <pc:picChg chg="mod">
          <ac:chgData name="Hugo Bernier" userId="846ef6cd-3f11-462c-a4be-44fff9f1a751" providerId="ADAL" clId="{048AAEF9-36B3-4BA5-9C68-9BC9782026F4}" dt="2021-08-26T05:57:09.053" v="424" actId="962"/>
          <ac:picMkLst>
            <pc:docMk/>
            <pc:sldMk cId="2877399898" sldId="1623"/>
            <ac:picMk id="1026" creationId="{198E4E18-D484-4D5F-9BEA-3D87DE044551}"/>
          </ac:picMkLst>
        </pc:picChg>
        <pc:picChg chg="mod">
          <ac:chgData name="Hugo Bernier" userId="846ef6cd-3f11-462c-a4be-44fff9f1a751" providerId="ADAL" clId="{048AAEF9-36B3-4BA5-9C68-9BC9782026F4}" dt="2021-08-26T05:55:34.971" v="421" actId="962"/>
          <ac:picMkLst>
            <pc:docMk/>
            <pc:sldMk cId="2877399898" sldId="1623"/>
            <ac:picMk id="2050" creationId="{3B0EB9A0-D004-446D-AB47-4B170635692E}"/>
          </ac:picMkLst>
        </pc:picChg>
        <pc:picChg chg="mod modVis">
          <ac:chgData name="Hugo Bernier" userId="846ef6cd-3f11-462c-a4be-44fff9f1a751" providerId="ADAL" clId="{048AAEF9-36B3-4BA5-9C68-9BC9782026F4}" dt="2021-08-26T05:55:23.217" v="420" actId="1076"/>
          <ac:picMkLst>
            <pc:docMk/>
            <pc:sldMk cId="2877399898" sldId="1623"/>
            <ac:picMk id="3074" creationId="{AEF15D69-6AFA-4E42-BF18-7EC979D07F7E}"/>
          </ac:picMkLst>
        </pc:picChg>
      </pc:sldChg>
      <pc:sldChg chg="addSp">
        <pc:chgData name="Hugo Bernier" userId="846ef6cd-3f11-462c-a4be-44fff9f1a751" providerId="ADAL" clId="{048AAEF9-36B3-4BA5-9C68-9BC9782026F4}" dt="2021-08-26T05:43:27.796" v="358"/>
        <pc:sldMkLst>
          <pc:docMk/>
          <pc:sldMk cId="3899370615" sldId="1623"/>
        </pc:sldMkLst>
        <pc:picChg chg="add">
          <ac:chgData name="Hugo Bernier" userId="846ef6cd-3f11-462c-a4be-44fff9f1a751" providerId="ADAL" clId="{048AAEF9-36B3-4BA5-9C68-9BC9782026F4}" dt="2021-08-26T05:43:27.796" v="358"/>
          <ac:picMkLst>
            <pc:docMk/>
            <pc:sldMk cId="3899370615" sldId="1623"/>
            <ac:picMk id="3074" creationId="{AEF15D69-6AFA-4E42-BF18-7EC979D07F7E}"/>
          </ac:picMkLst>
        </pc:picChg>
      </pc:sldChg>
      <pc:sldChg chg="addSp delSp modSp mod modAnim modNotesTx">
        <pc:chgData name="Hugo Bernier" userId="846ef6cd-3f11-462c-a4be-44fff9f1a751" providerId="ADAL" clId="{048AAEF9-36B3-4BA5-9C68-9BC9782026F4}" dt="2021-08-26T14:09:31.635" v="527" actId="20577"/>
        <pc:sldMkLst>
          <pc:docMk/>
          <pc:sldMk cId="2636939237" sldId="2076137579"/>
        </pc:sldMkLst>
        <pc:spChg chg="mod">
          <ac:chgData name="Hugo Bernier" userId="846ef6cd-3f11-462c-a4be-44fff9f1a751" providerId="ADAL" clId="{048AAEF9-36B3-4BA5-9C68-9BC9782026F4}" dt="2021-08-26T05:34:09.936" v="322" actId="2710"/>
          <ac:spMkLst>
            <pc:docMk/>
            <pc:sldMk cId="2636939237" sldId="2076137579"/>
            <ac:spMk id="3" creationId="{CBDC9C38-872E-4048-96FE-C321FEF21EC1}"/>
          </ac:spMkLst>
        </pc:spChg>
        <pc:spChg chg="del">
          <ac:chgData name="Hugo Bernier" userId="846ef6cd-3f11-462c-a4be-44fff9f1a751" providerId="ADAL" clId="{048AAEF9-36B3-4BA5-9C68-9BC9782026F4}" dt="2021-08-26T03:31:23.147" v="0" actId="478"/>
          <ac:spMkLst>
            <pc:docMk/>
            <pc:sldMk cId="2636939237" sldId="2076137579"/>
            <ac:spMk id="4" creationId="{5DD7A4E4-9BC8-4FF5-BEA9-70ACB8FFFD1D}"/>
          </ac:spMkLst>
        </pc:spChg>
        <pc:spChg chg="mod">
          <ac:chgData name="Hugo Bernier" userId="846ef6cd-3f11-462c-a4be-44fff9f1a751" providerId="ADAL" clId="{048AAEF9-36B3-4BA5-9C68-9BC9782026F4}" dt="2021-08-26T05:32:51.429" v="312"/>
          <ac:spMkLst>
            <pc:docMk/>
            <pc:sldMk cId="2636939237" sldId="2076137579"/>
            <ac:spMk id="5" creationId="{D99E2DB0-70F3-400F-878F-33AE8632B7BC}"/>
          </ac:spMkLst>
        </pc:spChg>
        <pc:spChg chg="add del mod">
          <ac:chgData name="Hugo Bernier" userId="846ef6cd-3f11-462c-a4be-44fff9f1a751" providerId="ADAL" clId="{048AAEF9-36B3-4BA5-9C68-9BC9782026F4}" dt="2021-08-26T04:24:46.967" v="38" actId="478"/>
          <ac:spMkLst>
            <pc:docMk/>
            <pc:sldMk cId="2636939237" sldId="2076137579"/>
            <ac:spMk id="19" creationId="{2C7B5962-1141-4998-8116-B90CB4C30E1F}"/>
          </ac:spMkLst>
        </pc:spChg>
        <pc:spChg chg="add mod">
          <ac:chgData name="Hugo Bernier" userId="846ef6cd-3f11-462c-a4be-44fff9f1a751" providerId="ADAL" clId="{048AAEF9-36B3-4BA5-9C68-9BC9782026F4}" dt="2021-08-26T06:01:12.258" v="447" actId="1076"/>
          <ac:spMkLst>
            <pc:docMk/>
            <pc:sldMk cId="2636939237" sldId="2076137579"/>
            <ac:spMk id="21" creationId="{E3102ADF-12A8-486B-B412-C429AD2FB88C}"/>
          </ac:spMkLst>
        </pc:spChg>
        <pc:spChg chg="add mod">
          <ac:chgData name="Hugo Bernier" userId="846ef6cd-3f11-462c-a4be-44fff9f1a751" providerId="ADAL" clId="{048AAEF9-36B3-4BA5-9C68-9BC9782026F4}" dt="2021-08-26T06:01:12.258" v="447" actId="1076"/>
          <ac:spMkLst>
            <pc:docMk/>
            <pc:sldMk cId="2636939237" sldId="2076137579"/>
            <ac:spMk id="60" creationId="{6F04EA2C-C00A-447A-B838-6A812213A833}"/>
          </ac:spMkLst>
        </pc:spChg>
        <pc:grpChg chg="add del">
          <ac:chgData name="Hugo Bernier" userId="846ef6cd-3f11-462c-a4be-44fff9f1a751" providerId="ADAL" clId="{048AAEF9-36B3-4BA5-9C68-9BC9782026F4}" dt="2021-08-26T05:32:00.693" v="307" actId="164"/>
          <ac:grpSpMkLst>
            <pc:docMk/>
            <pc:sldMk cId="2636939237" sldId="2076137579"/>
            <ac:grpSpMk id="48" creationId="{53557A70-DC87-4559-88F1-630AE753AF76}"/>
          </ac:grpSpMkLst>
        </pc:grpChg>
        <pc:grpChg chg="add mod">
          <ac:chgData name="Hugo Bernier" userId="846ef6cd-3f11-462c-a4be-44fff9f1a751" providerId="ADAL" clId="{048AAEF9-36B3-4BA5-9C68-9BC9782026F4}" dt="2021-08-26T05:33:31.555" v="320" actId="339"/>
          <ac:grpSpMkLst>
            <pc:docMk/>
            <pc:sldMk cId="2636939237" sldId="2076137579"/>
            <ac:grpSpMk id="52" creationId="{C9911007-B569-4E4B-95CA-7DAED70D4949}"/>
          </ac:grpSpMkLst>
        </pc:grpChg>
        <pc:grpChg chg="del mod">
          <ac:chgData name="Hugo Bernier" userId="846ef6cd-3f11-462c-a4be-44fff9f1a751" providerId="ADAL" clId="{048AAEF9-36B3-4BA5-9C68-9BC9782026F4}" dt="2021-08-26T04:59:49.594" v="88" actId="165"/>
          <ac:grpSpMkLst>
            <pc:docMk/>
            <pc:sldMk cId="2636939237" sldId="2076137579"/>
            <ac:grpSpMk id="58" creationId="{EA665CB2-B8DA-4899-9BC5-FE1F128A65E2}"/>
          </ac:grpSpMkLst>
        </pc:grpChg>
        <pc:grpChg chg="add mod">
          <ac:chgData name="Hugo Bernier" userId="846ef6cd-3f11-462c-a4be-44fff9f1a751" providerId="ADAL" clId="{048AAEF9-36B3-4BA5-9C68-9BC9782026F4}" dt="2021-08-26T05:59:32.292" v="434" actId="1076"/>
          <ac:grpSpMkLst>
            <pc:docMk/>
            <pc:sldMk cId="2636939237" sldId="2076137579"/>
            <ac:grpSpMk id="62" creationId="{9DA5D4C4-1A5A-48A5-9846-DFB5C241DD71}"/>
          </ac:grpSpMkLst>
        </pc:grpChg>
        <pc:grpChg chg="add">
          <ac:chgData name="Hugo Bernier" userId="846ef6cd-3f11-462c-a4be-44fff9f1a751" providerId="ADAL" clId="{048AAEF9-36B3-4BA5-9C68-9BC9782026F4}" dt="2021-08-26T05:59:52.123" v="436" actId="164"/>
          <ac:grpSpMkLst>
            <pc:docMk/>
            <pc:sldMk cId="2636939237" sldId="2076137579"/>
            <ac:grpSpMk id="63" creationId="{6ED8ABAB-C51B-4D8A-B611-AC9687B8634B}"/>
          </ac:grpSpMkLst>
        </pc:grpChg>
        <pc:graphicFrameChg chg="add mod">
          <ac:chgData name="Hugo Bernier" userId="846ef6cd-3f11-462c-a4be-44fff9f1a751" providerId="ADAL" clId="{048AAEF9-36B3-4BA5-9C68-9BC9782026F4}" dt="2021-08-26T06:00:10.972" v="439" actId="1076"/>
          <ac:graphicFrameMkLst>
            <pc:docMk/>
            <pc:sldMk cId="2636939237" sldId="2076137579"/>
            <ac:graphicFrameMk id="61" creationId="{304DE0D3-EB39-47D1-A54C-3716D2A47AD0}"/>
          </ac:graphicFrameMkLst>
        </pc:graphicFrameChg>
        <pc:picChg chg="add mod topLvl modCrop">
          <ac:chgData name="Hugo Bernier" userId="846ef6cd-3f11-462c-a4be-44fff9f1a751" providerId="ADAL" clId="{048AAEF9-36B3-4BA5-9C68-9BC9782026F4}" dt="2021-08-26T05:32:00.693" v="307" actId="164"/>
          <ac:picMkLst>
            <pc:docMk/>
            <pc:sldMk cId="2636939237" sldId="2076137579"/>
            <ac:picMk id="24" creationId="{E87DC53B-B9AB-4E51-909C-8F104B9BAD35}"/>
          </ac:picMkLst>
        </pc:picChg>
        <pc:picChg chg="add del topLvl">
          <ac:chgData name="Hugo Bernier" userId="846ef6cd-3f11-462c-a4be-44fff9f1a751" providerId="ADAL" clId="{048AAEF9-36B3-4BA5-9C68-9BC9782026F4}" dt="2021-08-26T04:59:58.566" v="91" actId="478"/>
          <ac:picMkLst>
            <pc:docMk/>
            <pc:sldMk cId="2636939237" sldId="2076137579"/>
            <ac:picMk id="25" creationId="{9CDFA1A3-5889-48B5-9B14-4DFA9CBB0003}"/>
          </ac:picMkLst>
        </pc:picChg>
        <pc:picChg chg="mod">
          <ac:chgData name="Hugo Bernier" userId="846ef6cd-3f11-462c-a4be-44fff9f1a751" providerId="ADAL" clId="{048AAEF9-36B3-4BA5-9C68-9BC9782026F4}" dt="2021-08-26T05:02:08.035" v="143" actId="1076"/>
          <ac:picMkLst>
            <pc:docMk/>
            <pc:sldMk cId="2636939237" sldId="2076137579"/>
            <ac:picMk id="32" creationId="{1C8A8DDC-AFDC-463F-9C81-ACFC9D208E3B}"/>
          </ac:picMkLst>
        </pc:picChg>
        <pc:picChg chg="mod">
          <ac:chgData name="Hugo Bernier" userId="846ef6cd-3f11-462c-a4be-44fff9f1a751" providerId="ADAL" clId="{048AAEF9-36B3-4BA5-9C68-9BC9782026F4}" dt="2021-08-26T05:10:06.498" v="217" actId="1038"/>
          <ac:picMkLst>
            <pc:docMk/>
            <pc:sldMk cId="2636939237" sldId="2076137579"/>
            <ac:picMk id="33" creationId="{6B1F3093-F79F-44B1-BE20-443071F6A2F4}"/>
          </ac:picMkLst>
        </pc:picChg>
        <pc:picChg chg="add mod topLvl">
          <ac:chgData name="Hugo Bernier" userId="846ef6cd-3f11-462c-a4be-44fff9f1a751" providerId="ADAL" clId="{048AAEF9-36B3-4BA5-9C68-9BC9782026F4}" dt="2021-08-26T05:32:00.693" v="307" actId="164"/>
          <ac:picMkLst>
            <pc:docMk/>
            <pc:sldMk cId="2636939237" sldId="2076137579"/>
            <ac:picMk id="38" creationId="{72D97749-A1A5-4459-970D-CD53880D5457}"/>
          </ac:picMkLst>
        </pc:picChg>
        <pc:picChg chg="add del topLvl">
          <ac:chgData name="Hugo Bernier" userId="846ef6cd-3f11-462c-a4be-44fff9f1a751" providerId="ADAL" clId="{048AAEF9-36B3-4BA5-9C68-9BC9782026F4}" dt="2021-08-26T05:02:48.067" v="148" actId="478"/>
          <ac:picMkLst>
            <pc:docMk/>
            <pc:sldMk cId="2636939237" sldId="2076137579"/>
            <ac:picMk id="40" creationId="{D7427510-0053-4A41-8D2A-D7F4777E6556}"/>
          </ac:picMkLst>
        </pc:picChg>
        <pc:picChg chg="mod">
          <ac:chgData name="Hugo Bernier" userId="846ef6cd-3f11-462c-a4be-44fff9f1a751" providerId="ADAL" clId="{048AAEF9-36B3-4BA5-9C68-9BC9782026F4}" dt="2021-08-26T05:21:43.056" v="290" actId="1076"/>
          <ac:picMkLst>
            <pc:docMk/>
            <pc:sldMk cId="2636939237" sldId="2076137579"/>
            <ac:picMk id="42" creationId="{C1D92697-A3F3-4C62-AFB8-F4772E07A236}"/>
          </ac:picMkLst>
        </pc:picChg>
        <pc:picChg chg="add mod">
          <ac:chgData name="Hugo Bernier" userId="846ef6cd-3f11-462c-a4be-44fff9f1a751" providerId="ADAL" clId="{048AAEF9-36B3-4BA5-9C68-9BC9782026F4}" dt="2021-08-26T05:33:23.325" v="319" actId="1076"/>
          <ac:picMkLst>
            <pc:docMk/>
            <pc:sldMk cId="2636939237" sldId="2076137579"/>
            <ac:picMk id="47" creationId="{74819398-D41F-491D-9BCF-D0F36BAA7967}"/>
          </ac:picMkLst>
        </pc:picChg>
        <pc:picChg chg="mod">
          <ac:chgData name="Hugo Bernier" userId="846ef6cd-3f11-462c-a4be-44fff9f1a751" providerId="ADAL" clId="{048AAEF9-36B3-4BA5-9C68-9BC9782026F4}" dt="2021-08-26T03:31:36.524" v="4" actId="1076"/>
          <ac:picMkLst>
            <pc:docMk/>
            <pc:sldMk cId="2636939237" sldId="2076137579"/>
            <ac:picMk id="49" creationId="{B107DBC6-6BA1-43C8-BECB-DA10BD715758}"/>
          </ac:picMkLst>
        </pc:picChg>
        <pc:picChg chg="add mod">
          <ac:chgData name="Hugo Bernier" userId="846ef6cd-3f11-462c-a4be-44fff9f1a751" providerId="ADAL" clId="{048AAEF9-36B3-4BA5-9C68-9BC9782026F4}" dt="2021-08-26T05:09:57.948" v="208" actId="1036"/>
          <ac:picMkLst>
            <pc:docMk/>
            <pc:sldMk cId="2636939237" sldId="2076137579"/>
            <ac:picMk id="53" creationId="{BBBC493E-5150-458A-AC20-DF479C572EED}"/>
          </ac:picMkLst>
        </pc:picChg>
        <pc:picChg chg="add del topLvl">
          <ac:chgData name="Hugo Bernier" userId="846ef6cd-3f11-462c-a4be-44fff9f1a751" providerId="ADAL" clId="{048AAEF9-36B3-4BA5-9C68-9BC9782026F4}" dt="2021-08-26T04:59:59.358" v="92" actId="478"/>
          <ac:picMkLst>
            <pc:docMk/>
            <pc:sldMk cId="2636939237" sldId="2076137579"/>
            <ac:picMk id="54" creationId="{73510CA6-2AB5-482B-856B-213417DA3731}"/>
          </ac:picMkLst>
        </pc:picChg>
        <pc:picChg chg="add del topLvl">
          <ac:chgData name="Hugo Bernier" userId="846ef6cd-3f11-462c-a4be-44fff9f1a751" providerId="ADAL" clId="{048AAEF9-36B3-4BA5-9C68-9BC9782026F4}" dt="2021-08-26T04:59:59.928" v="93" actId="478"/>
          <ac:picMkLst>
            <pc:docMk/>
            <pc:sldMk cId="2636939237" sldId="2076137579"/>
            <ac:picMk id="56" creationId="{78FC1106-E845-42B7-82B7-97F8EE5C4E0F}"/>
          </ac:picMkLst>
        </pc:picChg>
        <pc:picChg chg="mod">
          <ac:chgData name="Hugo Bernier" userId="846ef6cd-3f11-462c-a4be-44fff9f1a751" providerId="ADAL" clId="{048AAEF9-36B3-4BA5-9C68-9BC9782026F4}" dt="2021-08-26T03:31:35.076" v="3" actId="1076"/>
          <ac:picMkLst>
            <pc:docMk/>
            <pc:sldMk cId="2636939237" sldId="2076137579"/>
            <ac:picMk id="57" creationId="{F75BB09E-985C-4106-AF90-713DE0AD28B6}"/>
          </ac:picMkLst>
        </pc:picChg>
        <pc:picChg chg="add mod">
          <ac:chgData name="Hugo Bernier" userId="846ef6cd-3f11-462c-a4be-44fff9f1a751" providerId="ADAL" clId="{048AAEF9-36B3-4BA5-9C68-9BC9782026F4}" dt="2021-08-26T05:21:49.136" v="291" actId="571"/>
          <ac:picMkLst>
            <pc:docMk/>
            <pc:sldMk cId="2636939237" sldId="2076137579"/>
            <ac:picMk id="59" creationId="{8159DC71-B43C-4A9C-9B21-2A6E46CDE4DF}"/>
          </ac:picMkLst>
        </pc:picChg>
      </pc:sldChg>
    </pc:docChg>
  </pc:docChgLst>
  <pc:docChgLst>
    <pc:chgData name="Vesa Juvonen" userId="c7243be1-99a3-4752-ab2a-0cf698cf8236" providerId="ADAL" clId="{970D4A2F-6B46-4271-8648-B2DFC9629ADA}"/>
    <pc:docChg chg="custSel addSld delSld modSld modSection">
      <pc:chgData name="Vesa Juvonen" userId="c7243be1-99a3-4752-ab2a-0cf698cf8236" providerId="ADAL" clId="{970D4A2F-6B46-4271-8648-B2DFC9629ADA}" dt="2022-02-24T14:48:59.633" v="155" actId="6549"/>
      <pc:docMkLst>
        <pc:docMk/>
      </pc:docMkLst>
      <pc:sldChg chg="del">
        <pc:chgData name="Vesa Juvonen" userId="c7243be1-99a3-4752-ab2a-0cf698cf8236" providerId="ADAL" clId="{970D4A2F-6B46-4271-8648-B2DFC9629ADA}" dt="2022-02-16T14:47:55.667" v="11" actId="47"/>
        <pc:sldMkLst>
          <pc:docMk/>
          <pc:sldMk cId="4264513327" sldId="2076137808"/>
        </pc:sldMkLst>
      </pc:sldChg>
      <pc:sldChg chg="del">
        <pc:chgData name="Vesa Juvonen" userId="c7243be1-99a3-4752-ab2a-0cf698cf8236" providerId="ADAL" clId="{970D4A2F-6B46-4271-8648-B2DFC9629ADA}" dt="2022-02-16T14:47:43.720" v="8" actId="47"/>
        <pc:sldMkLst>
          <pc:docMk/>
          <pc:sldMk cId="2527725061" sldId="2076137825"/>
        </pc:sldMkLst>
      </pc:sldChg>
      <pc:sldChg chg="addSp modSp add mod">
        <pc:chgData name="Vesa Juvonen" userId="c7243be1-99a3-4752-ab2a-0cf698cf8236" providerId="ADAL" clId="{970D4A2F-6B46-4271-8648-B2DFC9629ADA}" dt="2022-02-24T14:46:07.751" v="131" actId="1076"/>
        <pc:sldMkLst>
          <pc:docMk/>
          <pc:sldMk cId="737874522" sldId="2076137832"/>
        </pc:sldMkLst>
        <pc:spChg chg="add mod">
          <ac:chgData name="Vesa Juvonen" userId="c7243be1-99a3-4752-ab2a-0cf698cf8236" providerId="ADAL" clId="{970D4A2F-6B46-4271-8648-B2DFC9629ADA}" dt="2022-02-24T14:46:07.751" v="131" actId="1076"/>
          <ac:spMkLst>
            <pc:docMk/>
            <pc:sldMk cId="737874522" sldId="2076137832"/>
            <ac:spMk id="4" creationId="{22E95D21-6516-4B8A-A1E8-B9035B9F620B}"/>
          </ac:spMkLst>
        </pc:spChg>
        <pc:spChg chg="mod">
          <ac:chgData name="Vesa Juvonen" userId="c7243be1-99a3-4752-ab2a-0cf698cf8236" providerId="ADAL" clId="{970D4A2F-6B46-4271-8648-B2DFC9629ADA}" dt="2022-02-16T14:47:47.549" v="9" actId="207"/>
          <ac:spMkLst>
            <pc:docMk/>
            <pc:sldMk cId="737874522" sldId="2076137832"/>
            <ac:spMk id="18" creationId="{E5183C7A-C387-45C5-B839-7BB228B4091B}"/>
          </ac:spMkLst>
        </pc:spChg>
        <pc:spChg chg="mod">
          <ac:chgData name="Vesa Juvonen" userId="c7243be1-99a3-4752-ab2a-0cf698cf8236" providerId="ADAL" clId="{970D4A2F-6B46-4271-8648-B2DFC9629ADA}" dt="2022-02-16T14:47:52.049" v="10" actId="207"/>
          <ac:spMkLst>
            <pc:docMk/>
            <pc:sldMk cId="737874522" sldId="2076137832"/>
            <ac:spMk id="19" creationId="{B96EE522-6672-435D-A47F-0B904BCE8C3A}"/>
          </ac:spMkLst>
        </pc:spChg>
        <pc:picChg chg="mod">
          <ac:chgData name="Vesa Juvonen" userId="c7243be1-99a3-4752-ab2a-0cf698cf8236" providerId="ADAL" clId="{970D4A2F-6B46-4271-8648-B2DFC9629ADA}" dt="2022-02-24T14:46:04.459" v="130" actId="14100"/>
          <ac:picMkLst>
            <pc:docMk/>
            <pc:sldMk cId="737874522" sldId="2076137832"/>
            <ac:picMk id="16" creationId="{962119EC-CE43-4F20-88C2-F1CC0F9AB550}"/>
          </ac:picMkLst>
        </pc:picChg>
      </pc:sldChg>
      <pc:sldChg chg="addSp delSp modSp mod delAnim modShow">
        <pc:chgData name="Vesa Juvonen" userId="c7243be1-99a3-4752-ab2a-0cf698cf8236" providerId="ADAL" clId="{970D4A2F-6B46-4271-8648-B2DFC9629ADA}" dt="2022-02-24T14:48:59.633" v="155" actId="6549"/>
        <pc:sldMkLst>
          <pc:docMk/>
          <pc:sldMk cId="837812005" sldId="2134805600"/>
        </pc:sldMkLst>
        <pc:spChg chg="del">
          <ac:chgData name="Vesa Juvonen" userId="c7243be1-99a3-4752-ab2a-0cf698cf8236" providerId="ADAL" clId="{970D4A2F-6B46-4271-8648-B2DFC9629ADA}" dt="2022-02-24T14:45:30.744" v="107" actId="478"/>
          <ac:spMkLst>
            <pc:docMk/>
            <pc:sldMk cId="837812005" sldId="2134805600"/>
            <ac:spMk id="2" creationId="{27F26B88-CFA7-4A64-A58D-EA73ACE4B6E0}"/>
          </ac:spMkLst>
        </pc:spChg>
        <pc:spChg chg="mod">
          <ac:chgData name="Vesa Juvonen" userId="c7243be1-99a3-4752-ab2a-0cf698cf8236" providerId="ADAL" clId="{970D4A2F-6B46-4271-8648-B2DFC9629ADA}" dt="2022-02-24T14:48:59.633" v="155" actId="6549"/>
          <ac:spMkLst>
            <pc:docMk/>
            <pc:sldMk cId="837812005" sldId="2134805600"/>
            <ac:spMk id="12" creationId="{98879855-B3F2-4C88-952D-E0112B70464E}"/>
          </ac:spMkLst>
        </pc:spChg>
        <pc:spChg chg="del">
          <ac:chgData name="Vesa Juvonen" userId="c7243be1-99a3-4752-ab2a-0cf698cf8236" providerId="ADAL" clId="{970D4A2F-6B46-4271-8648-B2DFC9629ADA}" dt="2022-02-24T14:47:34.788" v="133" actId="478"/>
          <ac:spMkLst>
            <pc:docMk/>
            <pc:sldMk cId="837812005" sldId="2134805600"/>
            <ac:spMk id="17" creationId="{871629CB-A65D-4CE3-A074-BC0EA176AAE1}"/>
          </ac:spMkLst>
        </pc:spChg>
        <pc:picChg chg="add mod ord">
          <ac:chgData name="Vesa Juvonen" userId="c7243be1-99a3-4752-ab2a-0cf698cf8236" providerId="ADAL" clId="{970D4A2F-6B46-4271-8648-B2DFC9629ADA}" dt="2022-02-24T14:47:46.420" v="138" actId="167"/>
          <ac:picMkLst>
            <pc:docMk/>
            <pc:sldMk cId="837812005" sldId="2134805600"/>
            <ac:picMk id="6" creationId="{954C5EC1-94AF-4706-AD9E-BFAE9ED8FA98}"/>
          </ac:picMkLst>
        </pc:picChg>
        <pc:picChg chg="del">
          <ac:chgData name="Vesa Juvonen" userId="c7243be1-99a3-4752-ab2a-0cf698cf8236" providerId="ADAL" clId="{970D4A2F-6B46-4271-8648-B2DFC9629ADA}" dt="2022-02-24T14:47:48.350" v="139" actId="478"/>
          <ac:picMkLst>
            <pc:docMk/>
            <pc:sldMk cId="837812005" sldId="2134805600"/>
            <ac:picMk id="8" creationId="{C6F6869E-90AD-4025-9312-2ADA0C0A2749}"/>
          </ac:picMkLst>
        </pc:picChg>
      </pc:sldChg>
      <pc:sldChg chg="delSp modSp mod modShow">
        <pc:chgData name="Vesa Juvonen" userId="c7243be1-99a3-4752-ab2a-0cf698cf8236" providerId="ADAL" clId="{970D4A2F-6B46-4271-8648-B2DFC9629ADA}" dt="2022-02-24T14:42:46.222" v="106" actId="20577"/>
        <pc:sldMkLst>
          <pc:docMk/>
          <pc:sldMk cId="3507379078" sldId="2134805601"/>
        </pc:sldMkLst>
        <pc:spChg chg="mod">
          <ac:chgData name="Vesa Juvonen" userId="c7243be1-99a3-4752-ab2a-0cf698cf8236" providerId="ADAL" clId="{970D4A2F-6B46-4271-8648-B2DFC9629ADA}" dt="2022-02-24T14:42:46.222" v="106" actId="20577"/>
          <ac:spMkLst>
            <pc:docMk/>
            <pc:sldMk cId="3507379078" sldId="2134805601"/>
            <ac:spMk id="3" creationId="{00000000-0000-0000-0000-000000000000}"/>
          </ac:spMkLst>
        </pc:spChg>
        <pc:spChg chg="del mod">
          <ac:chgData name="Vesa Juvonen" userId="c7243be1-99a3-4752-ab2a-0cf698cf8236" providerId="ADAL" clId="{970D4A2F-6B46-4271-8648-B2DFC9629ADA}" dt="2022-02-24T14:42:13.742" v="13" actId="478"/>
          <ac:spMkLst>
            <pc:docMk/>
            <pc:sldMk cId="3507379078" sldId="2134805601"/>
            <ac:spMk id="4" creationId="{A73634DE-8DB8-471A-8F39-DBA18ACBB77D}"/>
          </ac:spMkLst>
        </pc:spChg>
      </pc:sldChg>
    </pc:docChg>
  </pc:docChgLst>
  <pc:docChgLst>
    <pc:chgData name="Vesa Juvonen" userId="S::vesaj@microsoft.com::c7243be1-99a3-4752-ab2a-0cf698cf8236" providerId="AD" clId="Web-{A53F3D17-D60E-6D0E-8DB9-CC829BF6CF4C}"/>
    <pc:docChg chg="modSld">
      <pc:chgData name="Vesa Juvonen" userId="S::vesaj@microsoft.com::c7243be1-99a3-4752-ab2a-0cf698cf8236" providerId="AD" clId="Web-{A53F3D17-D60E-6D0E-8DB9-CC829BF6CF4C}" dt="2022-02-10T09:48:21.596" v="0"/>
      <pc:docMkLst>
        <pc:docMk/>
      </pc:docMkLst>
      <pc:sldChg chg="delSp">
        <pc:chgData name="Vesa Juvonen" userId="S::vesaj@microsoft.com::c7243be1-99a3-4752-ab2a-0cf698cf8236" providerId="AD" clId="Web-{A53F3D17-D60E-6D0E-8DB9-CC829BF6CF4C}" dt="2022-02-10T09:48:21.596" v="0"/>
        <pc:sldMkLst>
          <pc:docMk/>
          <pc:sldMk cId="4264513327" sldId="2076137808"/>
        </pc:sldMkLst>
        <pc:spChg chg="del">
          <ac:chgData name="Vesa Juvonen" userId="S::vesaj@microsoft.com::c7243be1-99a3-4752-ab2a-0cf698cf8236" providerId="AD" clId="Web-{A53F3D17-D60E-6D0E-8DB9-CC829BF6CF4C}" dt="2022-02-10T09:48:21.596" v="0"/>
          <ac:spMkLst>
            <pc:docMk/>
            <pc:sldMk cId="4264513327" sldId="2076137808"/>
            <ac:spMk id="2" creationId="{47D7A457-6FBA-4AFC-AF61-A3F7C6C29428}"/>
          </ac:spMkLst>
        </pc:spChg>
      </pc:sldChg>
    </pc:docChg>
  </pc:docChgLst>
  <pc:docChgLst>
    <pc:chgData name="Waldemar Mastykarz" userId="S::wmastyka@microsoft.com::8c3ccc08-b2ec-4e63-9b9b-25eb044a606e" providerId="AD" clId="Web-{9CC421FE-F1F9-B28F-E59B-E76910147147}"/>
    <pc:docChg chg="modSld">
      <pc:chgData name="Waldemar Mastykarz" userId="S::wmastyka@microsoft.com::8c3ccc08-b2ec-4e63-9b9b-25eb044a606e" providerId="AD" clId="Web-{9CC421FE-F1F9-B28F-E59B-E76910147147}" dt="2021-08-24T09:47:21.175" v="93" actId="20577"/>
      <pc:docMkLst>
        <pc:docMk/>
      </pc:docMkLst>
      <pc:sldChg chg="delSp modSp">
        <pc:chgData name="Waldemar Mastykarz" userId="S::wmastyka@microsoft.com::8c3ccc08-b2ec-4e63-9b9b-25eb044a606e" providerId="AD" clId="Web-{9CC421FE-F1F9-B28F-E59B-E76910147147}" dt="2021-08-24T09:47:21.175" v="93" actId="20577"/>
        <pc:sldMkLst>
          <pc:docMk/>
          <pc:sldMk cId="2253365439" sldId="1642"/>
        </pc:sldMkLst>
        <pc:spChg chg="mod">
          <ac:chgData name="Waldemar Mastykarz" userId="S::wmastyka@microsoft.com::8c3ccc08-b2ec-4e63-9b9b-25eb044a606e" providerId="AD" clId="Web-{9CC421FE-F1F9-B28F-E59B-E76910147147}" dt="2021-08-24T09:47:21.175" v="93" actId="20577"/>
          <ac:spMkLst>
            <pc:docMk/>
            <pc:sldMk cId="2253365439" sldId="1642"/>
            <ac:spMk id="3" creationId="{CBDC9C38-872E-4048-96FE-C321FEF21EC1}"/>
          </ac:spMkLst>
        </pc:spChg>
        <pc:spChg chg="del">
          <ac:chgData name="Waldemar Mastykarz" userId="S::wmastyka@microsoft.com::8c3ccc08-b2ec-4e63-9b9b-25eb044a606e" providerId="AD" clId="Web-{9CC421FE-F1F9-B28F-E59B-E76910147147}" dt="2021-08-24T09:46:12.314" v="0"/>
          <ac:spMkLst>
            <pc:docMk/>
            <pc:sldMk cId="2253365439" sldId="1642"/>
            <ac:spMk id="4" creationId="{33D6A441-B0E1-4258-BCC7-DDF38D3404C1}"/>
          </ac:spMkLst>
        </pc:spChg>
      </pc:sldChg>
    </pc:docChg>
  </pc:docChgLst>
  <pc:docChgLst>
    <pc:chgData name="Waldemar Mastykarz" userId="S::wmastyka@microsoft.com::8c3ccc08-b2ec-4e63-9b9b-25eb044a606e" providerId="AD" clId="Web-{087C60C1-4C86-2496-3FA1-2BA3B81596D4}"/>
    <pc:docChg chg="modSld">
      <pc:chgData name="Waldemar Mastykarz" userId="S::wmastyka@microsoft.com::8c3ccc08-b2ec-4e63-9b9b-25eb044a606e" providerId="AD" clId="Web-{087C60C1-4C86-2496-3FA1-2BA3B81596D4}" dt="2022-02-08T11:26:09.449" v="18" actId="20577"/>
      <pc:docMkLst>
        <pc:docMk/>
      </pc:docMkLst>
      <pc:sldChg chg="delSp modSp">
        <pc:chgData name="Waldemar Mastykarz" userId="S::wmastyka@microsoft.com::8c3ccc08-b2ec-4e63-9b9b-25eb044a606e" providerId="AD" clId="Web-{087C60C1-4C86-2496-3FA1-2BA3B81596D4}" dt="2022-02-08T11:26:09.449" v="18" actId="20577"/>
        <pc:sldMkLst>
          <pc:docMk/>
          <pc:sldMk cId="2253365439" sldId="1642"/>
        </pc:sldMkLst>
        <pc:spChg chg="mod">
          <ac:chgData name="Waldemar Mastykarz" userId="S::wmastyka@microsoft.com::8c3ccc08-b2ec-4e63-9b9b-25eb044a606e" providerId="AD" clId="Web-{087C60C1-4C86-2496-3FA1-2BA3B81596D4}" dt="2022-02-08T11:26:09.449" v="18" actId="20577"/>
          <ac:spMkLst>
            <pc:docMk/>
            <pc:sldMk cId="2253365439" sldId="1642"/>
            <ac:spMk id="3" creationId="{CBDC9C38-872E-4048-96FE-C321FEF21EC1}"/>
          </ac:spMkLst>
        </pc:spChg>
        <pc:spChg chg="del">
          <ac:chgData name="Waldemar Mastykarz" userId="S::wmastyka@microsoft.com::8c3ccc08-b2ec-4e63-9b9b-25eb044a606e" providerId="AD" clId="Web-{087C60C1-4C86-2496-3FA1-2BA3B81596D4}" dt="2022-02-08T11:24:12.649" v="0"/>
          <ac:spMkLst>
            <pc:docMk/>
            <pc:sldMk cId="2253365439" sldId="1642"/>
            <ac:spMk id="4" creationId="{BBB46E2F-1173-4F34-ABEF-08C7FABBF09A}"/>
          </ac:spMkLst>
        </pc:spChg>
      </pc:sldChg>
    </pc:docChg>
  </pc:docChgLst>
  <pc:docChgLst>
    <pc:chgData name="David Warner" userId="S::david_dwarnerii.com#ext#@microsoft.onmicrosoft.com::acafcf14-4098-4a83-9425-e73571277a06" providerId="AD" clId="Web-{FD20B2DC-5267-44AA-AAEA-42B78F42BF9B}"/>
    <pc:docChg chg="modSld">
      <pc:chgData name="David Warner" userId="S::david_dwarnerii.com#ext#@microsoft.onmicrosoft.com::acafcf14-4098-4a83-9425-e73571277a06" providerId="AD" clId="Web-{FD20B2DC-5267-44AA-AAEA-42B78F42BF9B}" dt="2022-04-07T12:57:22.187" v="29" actId="1076"/>
      <pc:docMkLst>
        <pc:docMk/>
      </pc:docMkLst>
      <pc:sldChg chg="addSp modSp">
        <pc:chgData name="David Warner" userId="S::david_dwarnerii.com#ext#@microsoft.onmicrosoft.com::acafcf14-4098-4a83-9425-e73571277a06" providerId="AD" clId="Web-{FD20B2DC-5267-44AA-AAEA-42B78F42BF9B}" dt="2022-04-07T12:57:22.187" v="29" actId="1076"/>
        <pc:sldMkLst>
          <pc:docMk/>
          <pc:sldMk cId="1812315545" sldId="2134805597"/>
        </pc:sldMkLst>
        <pc:spChg chg="add mod">
          <ac:chgData name="David Warner" userId="S::david_dwarnerii.com#ext#@microsoft.onmicrosoft.com::acafcf14-4098-4a83-9425-e73571277a06" providerId="AD" clId="Web-{FD20B2DC-5267-44AA-AAEA-42B78F42BF9B}" dt="2022-04-07T12:57:22.187" v="29" actId="1076"/>
          <ac:spMkLst>
            <pc:docMk/>
            <pc:sldMk cId="1812315545" sldId="2134805597"/>
            <ac:spMk id="2" creationId="{3B1CD923-AA08-B620-31D1-A9B3B827A3D9}"/>
          </ac:spMkLst>
        </pc:spChg>
        <pc:spChg chg="mod">
          <ac:chgData name="David Warner" userId="S::david_dwarnerii.com#ext#@microsoft.onmicrosoft.com::acafcf14-4098-4a83-9425-e73571277a06" providerId="AD" clId="Web-{FD20B2DC-5267-44AA-AAEA-42B78F42BF9B}" dt="2022-04-07T12:56:18.276" v="11" actId="20577"/>
          <ac:spMkLst>
            <pc:docMk/>
            <pc:sldMk cId="1812315545" sldId="2134805597"/>
            <ac:spMk id="10" creationId="{16E1CB8C-122B-4C5A-8724-D74AEC2B5DEC}"/>
          </ac:spMkLst>
        </pc:spChg>
        <pc:picChg chg="mod">
          <ac:chgData name="David Warner" userId="S::david_dwarnerii.com#ext#@microsoft.onmicrosoft.com::acafcf14-4098-4a83-9425-e73571277a06" providerId="AD" clId="Web-{FD20B2DC-5267-44AA-AAEA-42B78F42BF9B}" dt="2022-04-07T12:56:28.669" v="22" actId="1076"/>
          <ac:picMkLst>
            <pc:docMk/>
            <pc:sldMk cId="1812315545" sldId="2134805597"/>
            <ac:picMk id="4" creationId="{76C7169F-CDE9-77DC-C449-27BC7078D78D}"/>
          </ac:picMkLst>
        </pc:picChg>
      </pc:sldChg>
    </pc:docChg>
  </pc:docChgLst>
  <pc:docChgLst>
    <pc:chgData name="Alex Terentiev" userId="S::aterentiev@microsoft.com::b089aebb-68c6-439e-96df-7e98da5a759e" providerId="AD" clId="Web-{A45FEDAE-9C4B-FAA7-82C8-4401D00B7072}"/>
    <pc:docChg chg="modSld">
      <pc:chgData name="Alex Terentiev" userId="S::aterentiev@microsoft.com::b089aebb-68c6-439e-96df-7e98da5a759e" providerId="AD" clId="Web-{A45FEDAE-9C4B-FAA7-82C8-4401D00B7072}" dt="2022-02-07T16:51:28.942" v="0"/>
      <pc:docMkLst>
        <pc:docMk/>
      </pc:docMkLst>
      <pc:sldChg chg="delSp">
        <pc:chgData name="Alex Terentiev" userId="S::aterentiev@microsoft.com::b089aebb-68c6-439e-96df-7e98da5a759e" providerId="AD" clId="Web-{A45FEDAE-9C4B-FAA7-82C8-4401D00B7072}" dt="2022-02-07T16:51:28.942" v="0"/>
        <pc:sldMkLst>
          <pc:docMk/>
          <pc:sldMk cId="4037611923" sldId="3334"/>
        </pc:sldMkLst>
        <pc:spChg chg="del">
          <ac:chgData name="Alex Terentiev" userId="S::aterentiev@microsoft.com::b089aebb-68c6-439e-96df-7e98da5a759e" providerId="AD" clId="Web-{A45FEDAE-9C4B-FAA7-82C8-4401D00B7072}" dt="2022-02-07T16:51:28.942" v="0"/>
          <ac:spMkLst>
            <pc:docMk/>
            <pc:sldMk cId="4037611923" sldId="3334"/>
            <ac:spMk id="4" creationId="{68B86D44-7263-4332-9C80-7C5584B38694}"/>
          </ac:spMkLst>
        </pc:spChg>
      </pc:sldChg>
    </pc:docChg>
  </pc:docChgLst>
  <pc:docChgLst>
    <pc:chgData name="David Warner" userId="S::david_dwarnerii.com#ext#@microsoft.onmicrosoft.com::acafcf14-4098-4a83-9425-e73571277a06" providerId="AD" clId="Web-{5A934338-2548-4D52-A3BC-4438E5C7F143}"/>
    <pc:docChg chg="modSld">
      <pc:chgData name="David Warner" userId="S::david_dwarnerii.com#ext#@microsoft.onmicrosoft.com::acafcf14-4098-4a83-9425-e73571277a06" providerId="AD" clId="Web-{5A934338-2548-4D52-A3BC-4438E5C7F143}" dt="2022-03-09T21:31:33.218" v="0"/>
      <pc:docMkLst>
        <pc:docMk/>
      </pc:docMkLst>
      <pc:sldChg chg="addSp">
        <pc:chgData name="David Warner" userId="S::david_dwarnerii.com#ext#@microsoft.onmicrosoft.com::acafcf14-4098-4a83-9425-e73571277a06" providerId="AD" clId="Web-{5A934338-2548-4D52-A3BC-4438E5C7F143}" dt="2022-03-09T21:31:33.218" v="0"/>
        <pc:sldMkLst>
          <pc:docMk/>
          <pc:sldMk cId="915949081" sldId="2134805595"/>
        </pc:sldMkLst>
        <pc:picChg chg="add">
          <ac:chgData name="David Warner" userId="S::david_dwarnerii.com#ext#@microsoft.onmicrosoft.com::acafcf14-4098-4a83-9425-e73571277a06" providerId="AD" clId="Web-{5A934338-2548-4D52-A3BC-4438E5C7F143}" dt="2022-03-09T21:31:33.218" v="0"/>
          <ac:picMkLst>
            <pc:docMk/>
            <pc:sldMk cId="915949081" sldId="2134805595"/>
            <ac:picMk id="21" creationId="{9181775F-7BDA-4ACE-A5BA-326A9127CA39}"/>
          </ac:picMkLst>
        </pc:picChg>
        <pc:picChg chg="add">
          <ac:chgData name="David Warner" userId="S::david_dwarnerii.com#ext#@microsoft.onmicrosoft.com::acafcf14-4098-4a83-9425-e73571277a06" providerId="AD" clId="Web-{5A934338-2548-4D52-A3BC-4438E5C7F143}" dt="2022-03-09T21:31:33.218" v="0"/>
          <ac:picMkLst>
            <pc:docMk/>
            <pc:sldMk cId="915949081" sldId="2134805595"/>
            <ac:picMk id="22" creationId="{8AB231D7-129B-45D9-8CE1-7450A5FFCCB4}"/>
          </ac:picMkLst>
        </pc:picChg>
        <pc:picChg chg="add">
          <ac:chgData name="David Warner" userId="S::david_dwarnerii.com#ext#@microsoft.onmicrosoft.com::acafcf14-4098-4a83-9425-e73571277a06" providerId="AD" clId="Web-{5A934338-2548-4D52-A3BC-4438E5C7F143}" dt="2022-03-09T21:31:33.218" v="0"/>
          <ac:picMkLst>
            <pc:docMk/>
            <pc:sldMk cId="915949081" sldId="2134805595"/>
            <ac:picMk id="23" creationId="{24DC60FD-89A8-47FA-A38C-E459584B89E4}"/>
          </ac:picMkLst>
        </pc:picChg>
      </pc:sldChg>
    </pc:docChg>
  </pc:docChgLst>
  <pc:docChgLst>
    <pc:chgData name="Waldemar Mastykarz" userId="S::wmastyka@microsoft.com::8c3ccc08-b2ec-4e63-9b9b-25eb044a606e" providerId="AD" clId="Web-{F816D4D7-9AE6-9318-1FEB-45CB49FA170E}"/>
    <pc:docChg chg="modSld">
      <pc:chgData name="Waldemar Mastykarz" userId="S::wmastyka@microsoft.com::8c3ccc08-b2ec-4e63-9b9b-25eb044a606e" providerId="AD" clId="Web-{F816D4D7-9AE6-9318-1FEB-45CB49FA170E}" dt="2022-04-19T06:27:41.233" v="109" actId="20577"/>
      <pc:docMkLst>
        <pc:docMk/>
      </pc:docMkLst>
      <pc:sldChg chg="delSp modSp">
        <pc:chgData name="Waldemar Mastykarz" userId="S::wmastyka@microsoft.com::8c3ccc08-b2ec-4e63-9b9b-25eb044a606e" providerId="AD" clId="Web-{F816D4D7-9AE6-9318-1FEB-45CB49FA170E}" dt="2022-04-19T06:27:41.233" v="109" actId="20577"/>
        <pc:sldMkLst>
          <pc:docMk/>
          <pc:sldMk cId="2253365439" sldId="1642"/>
        </pc:sldMkLst>
        <pc:spChg chg="mod">
          <ac:chgData name="Waldemar Mastykarz" userId="S::wmastyka@microsoft.com::8c3ccc08-b2ec-4e63-9b9b-25eb044a606e" providerId="AD" clId="Web-{F816D4D7-9AE6-9318-1FEB-45CB49FA170E}" dt="2022-04-19T06:27:41.233" v="109" actId="20577"/>
          <ac:spMkLst>
            <pc:docMk/>
            <pc:sldMk cId="2253365439" sldId="1642"/>
            <ac:spMk id="3" creationId="{CBDC9C38-872E-4048-96FE-C321FEF21EC1}"/>
          </ac:spMkLst>
        </pc:spChg>
        <pc:spChg chg="del">
          <ac:chgData name="Waldemar Mastykarz" userId="S::wmastyka@microsoft.com::8c3ccc08-b2ec-4e63-9b9b-25eb044a606e" providerId="AD" clId="Web-{F816D4D7-9AE6-9318-1FEB-45CB49FA170E}" dt="2022-04-19T06:24:52.715" v="0"/>
          <ac:spMkLst>
            <pc:docMk/>
            <pc:sldMk cId="2253365439" sldId="1642"/>
            <ac:spMk id="4" creationId="{01142A8B-9FA7-8379-2CCC-55EF6FDC015E}"/>
          </ac:spMkLst>
        </pc:spChg>
      </pc:sldChg>
    </pc:docChg>
  </pc:docChgLst>
  <pc:docChgLst>
    <pc:chgData name="David Warner" userId="S::davidwarner@microsoft.com::51ffa14d-fdfd-4571-a787-ad4b3bb92711" providerId="AD" clId="Web-{A7367E0E-2526-46D2-B3AF-A70487E814D2}"/>
    <pc:docChg chg="modSld">
      <pc:chgData name="David Warner" userId="S::davidwarner@microsoft.com::51ffa14d-fdfd-4571-a787-ad4b3bb92711" providerId="AD" clId="Web-{A7367E0E-2526-46D2-B3AF-A70487E814D2}" dt="2022-03-24T02:47:30.256" v="3" actId="20577"/>
      <pc:docMkLst>
        <pc:docMk/>
      </pc:docMkLst>
      <pc:sldChg chg="modSp">
        <pc:chgData name="David Warner" userId="S::davidwarner@microsoft.com::51ffa14d-fdfd-4571-a787-ad4b3bb92711" providerId="AD" clId="Web-{A7367E0E-2526-46D2-B3AF-A70487E814D2}" dt="2022-03-24T02:47:30.256" v="3" actId="20577"/>
        <pc:sldMkLst>
          <pc:docMk/>
          <pc:sldMk cId="1964942243" sldId="2076137768"/>
        </pc:sldMkLst>
        <pc:spChg chg="mod">
          <ac:chgData name="David Warner" userId="S::davidwarner@microsoft.com::51ffa14d-fdfd-4571-a787-ad4b3bb92711" providerId="AD" clId="Web-{A7367E0E-2526-46D2-B3AF-A70487E814D2}" dt="2022-03-24T02:47:30.256" v="3" actId="20577"/>
          <ac:spMkLst>
            <pc:docMk/>
            <pc:sldMk cId="1964942243" sldId="2076137768"/>
            <ac:spMk id="11" creationId="{77D6A32C-2FAF-4DEF-96BA-B931766DDB7F}"/>
          </ac:spMkLst>
        </pc:spChg>
      </pc:sldChg>
    </pc:docChg>
  </pc:docChgLst>
  <pc:docChgLst>
    <pc:chgData name="Julie Turner" userId="S::julie.turner_sympraxisconsulting.com#ext#@microsoft.onmicrosoft.com::51f00042-4c48-4111-9ee4-670ef2fc7d0e" providerId="AD" clId="Web-{F6CFB955-17DB-4E36-8867-9DE209A70632}"/>
    <pc:docChg chg="modSld">
      <pc:chgData name="Julie Turner" userId="S::julie.turner_sympraxisconsulting.com#ext#@microsoft.onmicrosoft.com::51f00042-4c48-4111-9ee4-670ef2fc7d0e" providerId="AD" clId="Web-{F6CFB955-17DB-4E36-8867-9DE209A70632}" dt="2021-11-01T18:00:40.505" v="55" actId="20577"/>
      <pc:docMkLst>
        <pc:docMk/>
      </pc:docMkLst>
      <pc:sldChg chg="delSp modSp">
        <pc:chgData name="Julie Turner" userId="S::julie.turner_sympraxisconsulting.com#ext#@microsoft.onmicrosoft.com::51f00042-4c48-4111-9ee4-670ef2fc7d0e" providerId="AD" clId="Web-{F6CFB955-17DB-4E36-8867-9DE209A70632}" dt="2021-11-01T18:00:40.505" v="55" actId="20577"/>
        <pc:sldMkLst>
          <pc:docMk/>
          <pc:sldMk cId="2877399898" sldId="1623"/>
        </pc:sldMkLst>
        <pc:spChg chg="mod">
          <ac:chgData name="Julie Turner" userId="S::julie.turner_sympraxisconsulting.com#ext#@microsoft.onmicrosoft.com::51f00042-4c48-4111-9ee4-670ef2fc7d0e" providerId="AD" clId="Web-{F6CFB955-17DB-4E36-8867-9DE209A70632}" dt="2021-11-01T18:00:40.505" v="55"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F6CFB955-17DB-4E36-8867-9DE209A70632}" dt="2021-11-01T17:44:55.463" v="0"/>
          <ac:spMkLst>
            <pc:docMk/>
            <pc:sldMk cId="2877399898" sldId="1623"/>
            <ac:spMk id="138" creationId="{81F90411-1FA6-4719-8105-96772F702AFA}"/>
          </ac:spMkLst>
        </pc:spChg>
      </pc:sldChg>
    </pc:docChg>
  </pc:docChgLst>
  <pc:docChgLst>
    <pc:chgData name="David Warner" userId="S::david_dwarnerii.com#ext#@microsoft.onmicrosoft.com::acafcf14-4098-4a83-9425-e73571277a06" providerId="AD" clId="Web-{33F69551-3466-4B47-BC4B-5EB1979F88D0}"/>
    <pc:docChg chg="delSld modSld modSection">
      <pc:chgData name="David Warner" userId="S::david_dwarnerii.com#ext#@microsoft.onmicrosoft.com::acafcf14-4098-4a83-9425-e73571277a06" providerId="AD" clId="Web-{33F69551-3466-4B47-BC4B-5EB1979F88D0}" dt="2021-09-03T14:24:38.091" v="205" actId="20577"/>
      <pc:docMkLst>
        <pc:docMk/>
      </pc:docMkLst>
      <pc:sldChg chg="modSp">
        <pc:chgData name="David Warner" userId="S::david_dwarnerii.com#ext#@microsoft.onmicrosoft.com::acafcf14-4098-4a83-9425-e73571277a06" providerId="AD" clId="Web-{33F69551-3466-4B47-BC4B-5EB1979F88D0}" dt="2021-09-03T14:10:57.374" v="10" actId="20577"/>
        <pc:sldMkLst>
          <pc:docMk/>
          <pc:sldMk cId="2967945684" sldId="277"/>
        </pc:sldMkLst>
        <pc:spChg chg="mod">
          <ac:chgData name="David Warner" userId="S::david_dwarnerii.com#ext#@microsoft.onmicrosoft.com::acafcf14-4098-4a83-9425-e73571277a06" providerId="AD" clId="Web-{33F69551-3466-4B47-BC4B-5EB1979F88D0}" dt="2021-09-03T14:10:57.374" v="1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33F69551-3466-4B47-BC4B-5EB1979F88D0}" dt="2021-09-03T14:10:34.452" v="3" actId="20577"/>
        <pc:sldMkLst>
          <pc:docMk/>
          <pc:sldMk cId="287163252" sldId="1567"/>
        </pc:sldMkLst>
        <pc:spChg chg="mod">
          <ac:chgData name="David Warner" userId="S::david_dwarnerii.com#ext#@microsoft.onmicrosoft.com::acafcf14-4098-4a83-9425-e73571277a06" providerId="AD" clId="Web-{33F69551-3466-4B47-BC4B-5EB1979F88D0}" dt="2021-09-03T14:10:34.452" v="3" actId="20577"/>
          <ac:spMkLst>
            <pc:docMk/>
            <pc:sldMk cId="287163252" sldId="1567"/>
            <ac:spMk id="8" creationId="{00000000-0000-0000-0000-000000000000}"/>
          </ac:spMkLst>
        </pc:spChg>
      </pc:sldChg>
      <pc:sldChg chg="addSp delSp modSp addAnim modAnim">
        <pc:chgData name="David Warner" userId="S::david_dwarnerii.com#ext#@microsoft.onmicrosoft.com::acafcf14-4098-4a83-9425-e73571277a06" providerId="AD" clId="Web-{33F69551-3466-4B47-BC4B-5EB1979F88D0}" dt="2021-09-03T14:24:38.091" v="205" actId="20577"/>
        <pc:sldMkLst>
          <pc:docMk/>
          <pc:sldMk cId="3643985423" sldId="1596"/>
        </pc:sldMkLst>
        <pc:spChg chg="add del">
          <ac:chgData name="David Warner" userId="S::david_dwarnerii.com#ext#@microsoft.onmicrosoft.com::acafcf14-4098-4a83-9425-e73571277a06" providerId="AD" clId="Web-{33F69551-3466-4B47-BC4B-5EB1979F88D0}" dt="2021-09-03T14:22:31.728" v="199"/>
          <ac:spMkLst>
            <pc:docMk/>
            <pc:sldMk cId="3643985423" sldId="1596"/>
            <ac:spMk id="2" creationId="{661BED2B-8EF4-4BF9-9813-1CA9A995F362}"/>
          </ac:spMkLst>
        </pc:spChg>
        <pc:spChg chg="add del">
          <ac:chgData name="David Warner" userId="S::david_dwarnerii.com#ext#@microsoft.onmicrosoft.com::acafcf14-4098-4a83-9425-e73571277a06" providerId="AD" clId="Web-{33F69551-3466-4B47-BC4B-5EB1979F88D0}" dt="2021-09-03T14:22:29.556" v="198"/>
          <ac:spMkLst>
            <pc:docMk/>
            <pc:sldMk cId="3643985423" sldId="1596"/>
            <ac:spMk id="4" creationId="{6F42A486-DD34-4808-8846-7AD876D9CBC9}"/>
          </ac:spMkLst>
        </pc:spChg>
        <pc:spChg chg="ord">
          <ac:chgData name="David Warner" userId="S::david_dwarnerii.com#ext#@microsoft.onmicrosoft.com::acafcf14-4098-4a83-9425-e73571277a06" providerId="AD" clId="Web-{33F69551-3466-4B47-BC4B-5EB1979F88D0}" dt="2021-09-03T14:22:13.775" v="197"/>
          <ac:spMkLst>
            <pc:docMk/>
            <pc:sldMk cId="3643985423" sldId="1596"/>
            <ac:spMk id="9" creationId="{465D1878-D027-41B8-9CB6-29CCEA5C5068}"/>
          </ac:spMkLst>
        </pc:spChg>
        <pc:spChg chg="add del">
          <ac:chgData name="David Warner" userId="S::david_dwarnerii.com#ext#@microsoft.onmicrosoft.com::acafcf14-4098-4a83-9425-e73571277a06" providerId="AD" clId="Web-{33F69551-3466-4B47-BC4B-5EB1979F88D0}" dt="2021-09-03T14:22:03.977" v="196"/>
          <ac:spMkLst>
            <pc:docMk/>
            <pc:sldMk cId="3643985423" sldId="1596"/>
            <ac:spMk id="21" creationId="{A9218E92-AC29-440F-AC78-304ECBE65EAC}"/>
          </ac:spMkLst>
        </pc:spChg>
        <pc:spChg chg="add mod">
          <ac:chgData name="David Warner" userId="S::david_dwarnerii.com#ext#@microsoft.onmicrosoft.com::acafcf14-4098-4a83-9425-e73571277a06" providerId="AD" clId="Web-{33F69551-3466-4B47-BC4B-5EB1979F88D0}" dt="2021-09-03T14:24:38.091" v="205" actId="20577"/>
          <ac:spMkLst>
            <pc:docMk/>
            <pc:sldMk cId="3643985423" sldId="1596"/>
            <ac:spMk id="22" creationId="{FBDE938A-A5AA-400B-9868-3C1F79C721EC}"/>
          </ac:spMkLst>
        </pc:spChg>
      </pc:sldChg>
      <pc:sldChg chg="addSp">
        <pc:chgData name="David Warner" userId="S::david_dwarnerii.com#ext#@microsoft.onmicrosoft.com::acafcf14-4098-4a83-9425-e73571277a06" providerId="AD" clId="Web-{33F69551-3466-4B47-BC4B-5EB1979F88D0}" dt="2021-09-03T14:20:08.880" v="184"/>
        <pc:sldMkLst>
          <pc:docMk/>
          <pc:sldMk cId="2877399898" sldId="1623"/>
        </pc:sldMkLst>
        <pc:spChg chg="add">
          <ac:chgData name="David Warner" userId="S::david_dwarnerii.com#ext#@microsoft.onmicrosoft.com::acafcf14-4098-4a83-9425-e73571277a06" providerId="AD" clId="Web-{33F69551-3466-4B47-BC4B-5EB1979F88D0}" dt="2021-09-03T14:20:08.880" v="184"/>
          <ac:spMkLst>
            <pc:docMk/>
            <pc:sldMk cId="2877399898" sldId="1623"/>
            <ac:spMk id="138" creationId="{371DAFF4-623A-4C4E-8AB7-F937ECD4C47B}"/>
          </ac:spMkLst>
        </pc:spChg>
      </pc:sldChg>
      <pc:sldChg chg="addSp">
        <pc:chgData name="David Warner" userId="S::david_dwarnerii.com#ext#@microsoft.onmicrosoft.com::acafcf14-4098-4a83-9425-e73571277a06" providerId="AD" clId="Web-{33F69551-3466-4B47-BC4B-5EB1979F88D0}" dt="2021-09-03T14:20:09.958" v="185"/>
        <pc:sldMkLst>
          <pc:docMk/>
          <pc:sldMk cId="2253365439" sldId="1642"/>
        </pc:sldMkLst>
        <pc:spChg chg="add">
          <ac:chgData name="David Warner" userId="S::david_dwarnerii.com#ext#@microsoft.onmicrosoft.com::acafcf14-4098-4a83-9425-e73571277a06" providerId="AD" clId="Web-{33F69551-3466-4B47-BC4B-5EB1979F88D0}" dt="2021-09-03T14:20:09.958" v="185"/>
          <ac:spMkLst>
            <pc:docMk/>
            <pc:sldMk cId="2253365439" sldId="1642"/>
            <ac:spMk id="4" creationId="{B790AEE1-2E84-4C8D-AE55-89EB3384F4F3}"/>
          </ac:spMkLst>
        </pc:spChg>
      </pc:sldChg>
      <pc:sldChg chg="addSp modSp">
        <pc:chgData name="David Warner" userId="S::david_dwarnerii.com#ext#@microsoft.onmicrosoft.com::acafcf14-4098-4a83-9425-e73571277a06" providerId="AD" clId="Web-{33F69551-3466-4B47-BC4B-5EB1979F88D0}" dt="2021-09-03T14:17:03.859" v="99"/>
        <pc:sldMkLst>
          <pc:docMk/>
          <pc:sldMk cId="10702720" sldId="2079"/>
        </pc:sldMkLst>
        <pc:spChg chg="mod">
          <ac:chgData name="David Warner" userId="S::david_dwarnerii.com#ext#@microsoft.onmicrosoft.com::acafcf14-4098-4a83-9425-e73571277a06" providerId="AD" clId="Web-{33F69551-3466-4B47-BC4B-5EB1979F88D0}" dt="2021-09-03T14:12:35.411" v="50" actId="1076"/>
          <ac:spMkLst>
            <pc:docMk/>
            <pc:sldMk cId="10702720" sldId="2079"/>
            <ac:spMk id="7" creationId="{00000000-0000-0000-0000-000000000000}"/>
          </ac:spMkLst>
        </pc:spChg>
        <pc:spChg chg="mod">
          <ac:chgData name="David Warner" userId="S::david_dwarnerii.com#ext#@microsoft.onmicrosoft.com::acafcf14-4098-4a83-9425-e73571277a06" providerId="AD" clId="Web-{33F69551-3466-4B47-BC4B-5EB1979F88D0}" dt="2021-09-03T14:16:00.527" v="96" actId="20577"/>
          <ac:spMkLst>
            <pc:docMk/>
            <pc:sldMk cId="10702720" sldId="2079"/>
            <ac:spMk id="8" creationId="{00000000-0000-0000-0000-000000000000}"/>
          </ac:spMkLst>
        </pc:spChg>
        <pc:picChg chg="add mod">
          <ac:chgData name="David Warner" userId="S::david_dwarnerii.com#ext#@microsoft.onmicrosoft.com::acafcf14-4098-4a83-9425-e73571277a06" providerId="AD" clId="Web-{33F69551-3466-4B47-BC4B-5EB1979F88D0}" dt="2021-09-03T14:16:48.138" v="97"/>
          <ac:picMkLst>
            <pc:docMk/>
            <pc:sldMk cId="10702720" sldId="2079"/>
            <ac:picMk id="2" creationId="{619630DA-55FA-465E-83F2-A89A5DE2BB6A}"/>
          </ac:picMkLst>
        </pc:picChg>
        <pc:picChg chg="add mod">
          <ac:chgData name="David Warner" userId="S::david_dwarnerii.com#ext#@microsoft.onmicrosoft.com::acafcf14-4098-4a83-9425-e73571277a06" providerId="AD" clId="Web-{33F69551-3466-4B47-BC4B-5EB1979F88D0}" dt="2021-09-03T14:16:57.171" v="98"/>
          <ac:picMkLst>
            <pc:docMk/>
            <pc:sldMk cId="10702720" sldId="2079"/>
            <ac:picMk id="10" creationId="{950B7BCA-FEB3-49BF-824B-BCF932B29A53}"/>
          </ac:picMkLst>
        </pc:picChg>
        <pc:picChg chg="add mod">
          <ac:chgData name="David Warner" userId="S::david_dwarnerii.com#ext#@microsoft.onmicrosoft.com::acafcf14-4098-4a83-9425-e73571277a06" providerId="AD" clId="Web-{33F69551-3466-4B47-BC4B-5EB1979F88D0}" dt="2021-09-03T14:17:03.859" v="99"/>
          <ac:picMkLst>
            <pc:docMk/>
            <pc:sldMk cId="10702720" sldId="2079"/>
            <ac:picMk id="11" creationId="{12F8E923-4D5E-4A93-8319-1D513AEE0792}"/>
          </ac:picMkLst>
        </pc:picChg>
      </pc:sldChg>
      <pc:sldChg chg="addSp">
        <pc:chgData name="David Warner" userId="S::david_dwarnerii.com#ext#@microsoft.onmicrosoft.com::acafcf14-4098-4a83-9425-e73571277a06" providerId="AD" clId="Web-{33F69551-3466-4B47-BC4B-5EB1979F88D0}" dt="2021-09-03T14:20:11.693" v="186"/>
        <pc:sldMkLst>
          <pc:docMk/>
          <pc:sldMk cId="4037611923" sldId="3334"/>
        </pc:sldMkLst>
        <pc:spChg chg="add">
          <ac:chgData name="David Warner" userId="S::david_dwarnerii.com#ext#@microsoft.onmicrosoft.com::acafcf14-4098-4a83-9425-e73571277a06" providerId="AD" clId="Web-{33F69551-3466-4B47-BC4B-5EB1979F88D0}" dt="2021-09-03T14:20:11.693" v="186"/>
          <ac:spMkLst>
            <pc:docMk/>
            <pc:sldMk cId="4037611923" sldId="3334"/>
            <ac:spMk id="4" creationId="{3E393F0F-DF01-4DFC-9918-749A0CE2585F}"/>
          </ac:spMkLst>
        </pc:spChg>
      </pc:sldChg>
      <pc:sldChg chg="modSp">
        <pc:chgData name="David Warner" userId="S::david_dwarnerii.com#ext#@microsoft.onmicrosoft.com::acafcf14-4098-4a83-9425-e73571277a06" providerId="AD" clId="Web-{33F69551-3466-4B47-BC4B-5EB1979F88D0}" dt="2021-09-03T14:19:58.755" v="182" actId="1076"/>
        <pc:sldMkLst>
          <pc:docMk/>
          <pc:sldMk cId="1805818155" sldId="3338"/>
        </pc:sldMkLst>
        <pc:spChg chg="mod">
          <ac:chgData name="David Warner" userId="S::david_dwarnerii.com#ext#@microsoft.onmicrosoft.com::acafcf14-4098-4a83-9425-e73571277a06" providerId="AD" clId="Web-{33F69551-3466-4B47-BC4B-5EB1979F88D0}" dt="2021-09-03T14:19:58.755" v="182" actId="1076"/>
          <ac:spMkLst>
            <pc:docMk/>
            <pc:sldMk cId="1805818155" sldId="3338"/>
            <ac:spMk id="19" creationId="{F2E4706A-110D-4A35-AC7A-4259BFAF4B45}"/>
          </ac:spMkLst>
        </pc:spChg>
      </pc:sldChg>
      <pc:sldChg chg="addSp modSp">
        <pc:chgData name="David Warner" userId="S::david_dwarnerii.com#ext#@microsoft.onmicrosoft.com::acafcf14-4098-4a83-9425-e73571277a06" providerId="AD" clId="Web-{33F69551-3466-4B47-BC4B-5EB1979F88D0}" dt="2021-09-03T14:19:46.051" v="181"/>
        <pc:sldMkLst>
          <pc:docMk/>
          <pc:sldMk cId="778883926" sldId="2076136264"/>
        </pc:sldMkLst>
        <pc:spChg chg="mod">
          <ac:chgData name="David Warner" userId="S::david_dwarnerii.com#ext#@microsoft.onmicrosoft.com::acafcf14-4098-4a83-9425-e73571277a06" providerId="AD" clId="Web-{33F69551-3466-4B47-BC4B-5EB1979F88D0}" dt="2021-09-03T14:19:32.942" v="178" actId="20577"/>
          <ac:spMkLst>
            <pc:docMk/>
            <pc:sldMk cId="778883926" sldId="2076136264"/>
            <ac:spMk id="14" creationId="{953584C8-8734-42EA-AD16-6AA2B405D249}"/>
          </ac:spMkLst>
        </pc:spChg>
        <pc:picChg chg="add mod">
          <ac:chgData name="David Warner" userId="S::david_dwarnerii.com#ext#@microsoft.onmicrosoft.com::acafcf14-4098-4a83-9425-e73571277a06" providerId="AD" clId="Web-{33F69551-3466-4B47-BC4B-5EB1979F88D0}" dt="2021-09-03T14:19:20.988" v="175"/>
          <ac:picMkLst>
            <pc:docMk/>
            <pc:sldMk cId="778883926" sldId="2076136264"/>
            <ac:picMk id="6" creationId="{6B96880A-89CD-4450-AE79-E2EC4F9F20C6}"/>
          </ac:picMkLst>
        </pc:picChg>
        <pc:picChg chg="add mod">
          <ac:chgData name="David Warner" userId="S::david_dwarnerii.com#ext#@microsoft.onmicrosoft.com::acafcf14-4098-4a83-9425-e73571277a06" providerId="AD" clId="Web-{33F69551-3466-4B47-BC4B-5EB1979F88D0}" dt="2021-09-03T14:19:46.051" v="181"/>
          <ac:picMkLst>
            <pc:docMk/>
            <pc:sldMk cId="778883926" sldId="2076136264"/>
            <ac:picMk id="7" creationId="{0D451F4B-CD54-4DB1-BF0C-E5FC1F3EA21E}"/>
          </ac:picMkLst>
        </pc:picChg>
        <pc:picChg chg="mod">
          <ac:chgData name="David Warner" userId="S::david_dwarnerii.com#ext#@microsoft.onmicrosoft.com::acafcf14-4098-4a83-9425-e73571277a06" providerId="AD" clId="Web-{33F69551-3466-4B47-BC4B-5EB1979F88D0}" dt="2021-09-03T14:19:36.239" v="179"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33F69551-3466-4B47-BC4B-5EB1979F88D0}" dt="2021-09-03T14:20:13.849" v="187"/>
        <pc:sldMkLst>
          <pc:docMk/>
          <pc:sldMk cId="2925091645" sldId="2076136308"/>
        </pc:sldMkLst>
        <pc:spChg chg="add">
          <ac:chgData name="David Warner" userId="S::david_dwarnerii.com#ext#@microsoft.onmicrosoft.com::acafcf14-4098-4a83-9425-e73571277a06" providerId="AD" clId="Web-{33F69551-3466-4B47-BC4B-5EB1979F88D0}" dt="2021-09-03T14:20:13.849" v="187"/>
          <ac:spMkLst>
            <pc:docMk/>
            <pc:sldMk cId="2925091645" sldId="2076136308"/>
            <ac:spMk id="5" creationId="{04686BA1-FFB2-4595-B40C-EF02910BDFBD}"/>
          </ac:spMkLst>
        </pc:spChg>
      </pc:sldChg>
      <pc:sldChg chg="addSp">
        <pc:chgData name="David Warner" userId="S::david_dwarnerii.com#ext#@microsoft.onmicrosoft.com::acafcf14-4098-4a83-9425-e73571277a06" providerId="AD" clId="Web-{33F69551-3466-4B47-BC4B-5EB1979F88D0}" dt="2021-09-03T14:20:03.943" v="183"/>
        <pc:sldMkLst>
          <pc:docMk/>
          <pc:sldMk cId="357588276" sldId="2076136388"/>
        </pc:sldMkLst>
        <pc:spChg chg="add">
          <ac:chgData name="David Warner" userId="S::david_dwarnerii.com#ext#@microsoft.onmicrosoft.com::acafcf14-4098-4a83-9425-e73571277a06" providerId="AD" clId="Web-{33F69551-3466-4B47-BC4B-5EB1979F88D0}" dt="2021-09-03T14:20:03.943" v="183"/>
          <ac:spMkLst>
            <pc:docMk/>
            <pc:sldMk cId="357588276" sldId="2076136388"/>
            <ac:spMk id="2" creationId="{72D14E9A-DEA5-40CE-85C8-397B00110AEB}"/>
          </ac:spMkLst>
        </pc:spChg>
      </pc:sldChg>
      <pc:sldChg chg="addSp">
        <pc:chgData name="David Warner" userId="S::david_dwarnerii.com#ext#@microsoft.onmicrosoft.com::acafcf14-4098-4a83-9425-e73571277a06" providerId="AD" clId="Web-{33F69551-3466-4B47-BC4B-5EB1979F88D0}" dt="2021-09-03T14:20:15.255" v="188"/>
        <pc:sldMkLst>
          <pc:docMk/>
          <pc:sldMk cId="2636939237" sldId="2076137579"/>
        </pc:sldMkLst>
        <pc:spChg chg="add">
          <ac:chgData name="David Warner" userId="S::david_dwarnerii.com#ext#@microsoft.onmicrosoft.com::acafcf14-4098-4a83-9425-e73571277a06" providerId="AD" clId="Web-{33F69551-3466-4B47-BC4B-5EB1979F88D0}" dt="2021-09-03T14:20:15.255" v="188"/>
          <ac:spMkLst>
            <pc:docMk/>
            <pc:sldMk cId="2636939237" sldId="2076137579"/>
            <ac:spMk id="4" creationId="{C93A1423-7E1F-41B6-AAAD-7D422931134E}"/>
          </ac:spMkLst>
        </pc:spChg>
      </pc:sldChg>
      <pc:sldChg chg="del">
        <pc:chgData name="David Warner" userId="S::david_dwarnerii.com#ext#@microsoft.onmicrosoft.com::acafcf14-4098-4a83-9425-e73571277a06" providerId="AD" clId="Web-{33F69551-3466-4B47-BC4B-5EB1979F88D0}" dt="2021-09-03T14:20:17.834" v="189"/>
        <pc:sldMkLst>
          <pc:docMk/>
          <pc:sldMk cId="138765282" sldId="2147469370"/>
        </pc:sldMkLst>
      </pc:sldChg>
      <pc:sldChg chg="del">
        <pc:chgData name="David Warner" userId="S::david_dwarnerii.com#ext#@microsoft.onmicrosoft.com::acafcf14-4098-4a83-9425-e73571277a06" providerId="AD" clId="Web-{33F69551-3466-4B47-BC4B-5EB1979F88D0}" dt="2021-09-03T14:20:19.724" v="190"/>
        <pc:sldMkLst>
          <pc:docMk/>
          <pc:sldMk cId="638019216" sldId="2147469371"/>
        </pc:sldMkLst>
      </pc:sldChg>
      <pc:sldChg chg="del">
        <pc:chgData name="David Warner" userId="S::david_dwarnerii.com#ext#@microsoft.onmicrosoft.com::acafcf14-4098-4a83-9425-e73571277a06" providerId="AD" clId="Web-{33F69551-3466-4B47-BC4B-5EB1979F88D0}" dt="2021-09-03T14:20:21.521" v="191"/>
        <pc:sldMkLst>
          <pc:docMk/>
          <pc:sldMk cId="675798191" sldId="2147469372"/>
        </pc:sldMkLst>
      </pc:sldChg>
    </pc:docChg>
  </pc:docChgLst>
  <pc:docChgLst>
    <pc:chgData name="Patrick Rodgers" userId="d219dede-d6b3-4097-a769-454d84f039e8" providerId="ADAL" clId="{E97DA835-EE61-495F-A5F5-949C72C4D2EC}"/>
    <pc:docChg chg="modSld">
      <pc:chgData name="Patrick Rodgers" userId="d219dede-d6b3-4097-a769-454d84f039e8" providerId="ADAL" clId="{E97DA835-EE61-495F-A5F5-949C72C4D2EC}" dt="2021-12-01T19:37:08.199" v="35" actId="20577"/>
      <pc:docMkLst>
        <pc:docMk/>
      </pc:docMkLst>
      <pc:sldChg chg="modSp mod">
        <pc:chgData name="Patrick Rodgers" userId="d219dede-d6b3-4097-a769-454d84f039e8" providerId="ADAL" clId="{E97DA835-EE61-495F-A5F5-949C72C4D2EC}" dt="2021-12-01T19:37:08.199" v="35" actId="20577"/>
        <pc:sldMkLst>
          <pc:docMk/>
          <pc:sldMk cId="2877399898" sldId="1623"/>
        </pc:sldMkLst>
        <pc:spChg chg="mod">
          <ac:chgData name="Patrick Rodgers" userId="d219dede-d6b3-4097-a769-454d84f039e8" providerId="ADAL" clId="{E97DA835-EE61-495F-A5F5-949C72C4D2EC}" dt="2021-12-01T19:37:08.199" v="35" actId="20577"/>
          <ac:spMkLst>
            <pc:docMk/>
            <pc:sldMk cId="2877399898" sldId="1623"/>
            <ac:spMk id="3" creationId="{CBDC9C38-872E-4048-96FE-C321FEF21EC1}"/>
          </ac:spMkLst>
        </pc:spChg>
      </pc:sldChg>
    </pc:docChg>
  </pc:docChgLst>
  <pc:docChgLst>
    <pc:chgData name="Vesa Juvonen" userId="S::vesaj@microsoft.com::c7243be1-99a3-4752-ab2a-0cf698cf8236" providerId="AD" clId="Web-{15C3592B-B214-02A1-25A8-EC26CCE3BC88}"/>
    <pc:docChg chg="modSld">
      <pc:chgData name="Vesa Juvonen" userId="S::vesaj@microsoft.com::c7243be1-99a3-4752-ab2a-0cf698cf8236" providerId="AD" clId="Web-{15C3592B-B214-02A1-25A8-EC26CCE3BC88}" dt="2021-10-06T08:38:21.978" v="3" actId="20577"/>
      <pc:docMkLst>
        <pc:docMk/>
      </pc:docMkLst>
      <pc:sldChg chg="modSp">
        <pc:chgData name="Vesa Juvonen" userId="S::vesaj@microsoft.com::c7243be1-99a3-4752-ab2a-0cf698cf8236" providerId="AD" clId="Web-{15C3592B-B214-02A1-25A8-EC26CCE3BC88}" dt="2021-10-06T08:38:21.978" v="3" actId="20577"/>
        <pc:sldMkLst>
          <pc:docMk/>
          <pc:sldMk cId="10702720" sldId="2079"/>
        </pc:sldMkLst>
        <pc:spChg chg="mod">
          <ac:chgData name="Vesa Juvonen" userId="S::vesaj@microsoft.com::c7243be1-99a3-4752-ab2a-0cf698cf8236" providerId="AD" clId="Web-{15C3592B-B214-02A1-25A8-EC26CCE3BC88}" dt="2021-10-06T08:38:21.978" v="3" actId="20577"/>
          <ac:spMkLst>
            <pc:docMk/>
            <pc:sldMk cId="10702720" sldId="2079"/>
            <ac:spMk id="8" creationId="{00000000-0000-0000-0000-000000000000}"/>
          </ac:spMkLst>
        </pc:spChg>
      </pc:sldChg>
    </pc:docChg>
  </pc:docChgLst>
  <pc:docChgLst>
    <pc:chgData name="Hugo Bernier" userId="846ef6cd-3f11-462c-a4be-44fff9f1a751" providerId="ADAL" clId="{DB9D09BB-B870-49F0-8698-6E57DF0A899F}"/>
    <pc:docChg chg="undo custSel modSld">
      <pc:chgData name="Hugo Bernier" userId="846ef6cd-3f11-462c-a4be-44fff9f1a751" providerId="ADAL" clId="{DB9D09BB-B870-49F0-8698-6E57DF0A899F}" dt="2021-08-12T03:36:50.923" v="411" actId="339"/>
      <pc:docMkLst>
        <pc:docMk/>
      </pc:docMkLst>
      <pc:sldChg chg="addSp modSp mod">
        <pc:chgData name="Hugo Bernier" userId="846ef6cd-3f11-462c-a4be-44fff9f1a751" providerId="ADAL" clId="{DB9D09BB-B870-49F0-8698-6E57DF0A899F}" dt="2021-08-12T03:36:50.923" v="411" actId="339"/>
        <pc:sldMkLst>
          <pc:docMk/>
          <pc:sldMk cId="10702720" sldId="2079"/>
        </pc:sldMkLst>
        <pc:picChg chg="add mod">
          <ac:chgData name="Hugo Bernier" userId="846ef6cd-3f11-462c-a4be-44fff9f1a751" providerId="ADAL" clId="{DB9D09BB-B870-49F0-8698-6E57DF0A899F}" dt="2021-08-12T03:36:50.923" v="411" actId="339"/>
          <ac:picMkLst>
            <pc:docMk/>
            <pc:sldMk cId="10702720" sldId="2079"/>
            <ac:picMk id="4" creationId="{839C8BBE-54CC-4AE4-84DB-78086C2A9BF9}"/>
          </ac:picMkLst>
        </pc:picChg>
      </pc:sldChg>
      <pc:sldChg chg="addSp delSp modSp mod modNotesTx">
        <pc:chgData name="Hugo Bernier" userId="846ef6cd-3f11-462c-a4be-44fff9f1a751" providerId="ADAL" clId="{DB9D09BB-B870-49F0-8698-6E57DF0A899F}" dt="2021-08-12T03:33:48.795" v="403" actId="1076"/>
        <pc:sldMkLst>
          <pc:docMk/>
          <pc:sldMk cId="2636939237" sldId="2076137579"/>
        </pc:sldMkLst>
        <pc:spChg chg="mod">
          <ac:chgData name="Hugo Bernier" userId="846ef6cd-3f11-462c-a4be-44fff9f1a751" providerId="ADAL" clId="{DB9D09BB-B870-49F0-8698-6E57DF0A899F}" dt="2021-08-12T03:31:25.436" v="351" actId="20577"/>
          <ac:spMkLst>
            <pc:docMk/>
            <pc:sldMk cId="2636939237" sldId="2076137579"/>
            <ac:spMk id="3" creationId="{CBDC9C38-872E-4048-96FE-C321FEF21EC1}"/>
          </ac:spMkLst>
        </pc:spChg>
        <pc:spChg chg="del">
          <ac:chgData name="Hugo Bernier" userId="846ef6cd-3f11-462c-a4be-44fff9f1a751" providerId="ADAL" clId="{DB9D09BB-B870-49F0-8698-6E57DF0A899F}" dt="2021-08-12T03:02:37.957" v="0" actId="478"/>
          <ac:spMkLst>
            <pc:docMk/>
            <pc:sldMk cId="2636939237" sldId="2076137579"/>
            <ac:spMk id="23" creationId="{36F0858E-1AA6-4D5F-8178-17103939697E}"/>
          </ac:spMkLst>
        </pc:spChg>
        <pc:grpChg chg="del">
          <ac:chgData name="Hugo Bernier" userId="846ef6cd-3f11-462c-a4be-44fff9f1a751" providerId="ADAL" clId="{DB9D09BB-B870-49F0-8698-6E57DF0A899F}" dt="2021-08-12T03:02:44.573" v="1" actId="478"/>
          <ac:grpSpMkLst>
            <pc:docMk/>
            <pc:sldMk cId="2636939237" sldId="2076137579"/>
            <ac:grpSpMk id="38" creationId="{48D87B39-9F1F-48E4-B10A-DB3C4BA9357A}"/>
          </ac:grpSpMkLst>
        </pc:grpChg>
        <pc:grpChg chg="add del mod">
          <ac:chgData name="Hugo Bernier" userId="846ef6cd-3f11-462c-a4be-44fff9f1a751" providerId="ADAL" clId="{DB9D09BB-B870-49F0-8698-6E57DF0A899F}" dt="2021-08-12T03:33:48.795" v="403" actId="1076"/>
          <ac:grpSpMkLst>
            <pc:docMk/>
            <pc:sldMk cId="2636939237" sldId="2076137579"/>
            <ac:grpSpMk id="58" creationId="{EA665CB2-B8DA-4899-9BC5-FE1F128A65E2}"/>
          </ac:grpSpMkLst>
        </pc:grpChg>
        <pc:picChg chg="add mod topLvl">
          <ac:chgData name="Hugo Bernier" userId="846ef6cd-3f11-462c-a4be-44fff9f1a751" providerId="ADAL" clId="{DB9D09BB-B870-49F0-8698-6E57DF0A899F}" dt="2021-08-12T03:33:06.958" v="401" actId="1076"/>
          <ac:picMkLst>
            <pc:docMk/>
            <pc:sldMk cId="2636939237" sldId="2076137579"/>
            <ac:picMk id="25" creationId="{9CDFA1A3-5889-48B5-9B14-4DFA9CBB0003}"/>
          </ac:picMkLst>
        </pc:picChg>
        <pc:picChg chg="mod">
          <ac:chgData name="Hugo Bernier" userId="846ef6cd-3f11-462c-a4be-44fff9f1a751" providerId="ADAL" clId="{DB9D09BB-B870-49F0-8698-6E57DF0A899F}" dt="2021-08-12T03:19:23.741" v="159" actId="1076"/>
          <ac:picMkLst>
            <pc:docMk/>
            <pc:sldMk cId="2636939237" sldId="2076137579"/>
            <ac:picMk id="29" creationId="{E8DC1192-0F89-4521-AC70-9EE3FE847BB2}"/>
          </ac:picMkLst>
        </pc:picChg>
        <pc:picChg chg="mod">
          <ac:chgData name="Hugo Bernier" userId="846ef6cd-3f11-462c-a4be-44fff9f1a751" providerId="ADAL" clId="{DB9D09BB-B870-49F0-8698-6E57DF0A899F}" dt="2021-08-12T03:31:45.797" v="371" actId="1037"/>
          <ac:picMkLst>
            <pc:docMk/>
            <pc:sldMk cId="2636939237" sldId="2076137579"/>
            <ac:picMk id="32" creationId="{1C8A8DDC-AFDC-463F-9C81-ACFC9D208E3B}"/>
          </ac:picMkLst>
        </pc:picChg>
        <pc:picChg chg="mod">
          <ac:chgData name="Hugo Bernier" userId="846ef6cd-3f11-462c-a4be-44fff9f1a751" providerId="ADAL" clId="{DB9D09BB-B870-49F0-8698-6E57DF0A899F}" dt="2021-08-12T03:26:53.968" v="312" actId="1076"/>
          <ac:picMkLst>
            <pc:docMk/>
            <pc:sldMk cId="2636939237" sldId="2076137579"/>
            <ac:picMk id="33" creationId="{6B1F3093-F79F-44B1-BE20-443071F6A2F4}"/>
          </ac:picMkLst>
        </pc:picChg>
        <pc:picChg chg="add mod topLvl">
          <ac:chgData name="Hugo Bernier" userId="846ef6cd-3f11-462c-a4be-44fff9f1a751" providerId="ADAL" clId="{DB9D09BB-B870-49F0-8698-6E57DF0A899F}" dt="2021-08-12T03:33:06.958" v="401" actId="1076"/>
          <ac:picMkLst>
            <pc:docMk/>
            <pc:sldMk cId="2636939237" sldId="2076137579"/>
            <ac:picMk id="40" creationId="{D7427510-0053-4A41-8D2A-D7F4777E6556}"/>
          </ac:picMkLst>
        </pc:picChg>
        <pc:picChg chg="mod">
          <ac:chgData name="Hugo Bernier" userId="846ef6cd-3f11-462c-a4be-44fff9f1a751" providerId="ADAL" clId="{DB9D09BB-B870-49F0-8698-6E57DF0A899F}" dt="2021-08-12T03:19:23.741" v="159" actId="1076"/>
          <ac:picMkLst>
            <pc:docMk/>
            <pc:sldMk cId="2636939237" sldId="2076137579"/>
            <ac:picMk id="46" creationId="{189F0A85-4189-413D-A0C8-A5F3E2FF1168}"/>
          </ac:picMkLst>
        </pc:picChg>
        <pc:picChg chg="del">
          <ac:chgData name="Hugo Bernier" userId="846ef6cd-3f11-462c-a4be-44fff9f1a751" providerId="ADAL" clId="{DB9D09BB-B870-49F0-8698-6E57DF0A899F}" dt="2021-08-12T03:18:49.318" v="127" actId="478"/>
          <ac:picMkLst>
            <pc:docMk/>
            <pc:sldMk cId="2636939237" sldId="2076137579"/>
            <ac:picMk id="47" creationId="{8DE29B0C-4135-432A-A46B-E66A79D1E5C5}"/>
          </ac:picMkLst>
        </pc:picChg>
        <pc:picChg chg="del mod">
          <ac:chgData name="Hugo Bernier" userId="846ef6cd-3f11-462c-a4be-44fff9f1a751" providerId="ADAL" clId="{DB9D09BB-B870-49F0-8698-6E57DF0A899F}" dt="2021-08-12T03:27:18.575" v="315" actId="478"/>
          <ac:picMkLst>
            <pc:docMk/>
            <pc:sldMk cId="2636939237" sldId="2076137579"/>
            <ac:picMk id="48" creationId="{21EAA3BF-DB13-4EB4-8B8F-F30754472A85}"/>
          </ac:picMkLst>
        </pc:picChg>
        <pc:picChg chg="mod">
          <ac:chgData name="Hugo Bernier" userId="846ef6cd-3f11-462c-a4be-44fff9f1a751" providerId="ADAL" clId="{DB9D09BB-B870-49F0-8698-6E57DF0A899F}" dt="2021-08-12T03:31:38.473" v="362" actId="1036"/>
          <ac:picMkLst>
            <pc:docMk/>
            <pc:sldMk cId="2636939237" sldId="2076137579"/>
            <ac:picMk id="49" creationId="{B107DBC6-6BA1-43C8-BECB-DA10BD715758}"/>
          </ac:picMkLst>
        </pc:picChg>
        <pc:picChg chg="del">
          <ac:chgData name="Hugo Bernier" userId="846ef6cd-3f11-462c-a4be-44fff9f1a751" providerId="ADAL" clId="{DB9D09BB-B870-49F0-8698-6E57DF0A899F}" dt="2021-08-12T03:31:11.743" v="335" actId="478"/>
          <ac:picMkLst>
            <pc:docMk/>
            <pc:sldMk cId="2636939237" sldId="2076137579"/>
            <ac:picMk id="52" creationId="{38631481-A965-4852-949C-18B45C5A95D3}"/>
          </ac:picMkLst>
        </pc:picChg>
        <pc:picChg chg="add mod topLvl">
          <ac:chgData name="Hugo Bernier" userId="846ef6cd-3f11-462c-a4be-44fff9f1a751" providerId="ADAL" clId="{DB9D09BB-B870-49F0-8698-6E57DF0A899F}" dt="2021-08-12T03:32:57.104" v="397" actId="165"/>
          <ac:picMkLst>
            <pc:docMk/>
            <pc:sldMk cId="2636939237" sldId="2076137579"/>
            <ac:picMk id="54" creationId="{73510CA6-2AB5-482B-856B-213417DA3731}"/>
          </ac:picMkLst>
        </pc:picChg>
        <pc:picChg chg="add mod topLvl">
          <ac:chgData name="Hugo Bernier" userId="846ef6cd-3f11-462c-a4be-44fff9f1a751" providerId="ADAL" clId="{DB9D09BB-B870-49F0-8698-6E57DF0A899F}" dt="2021-08-12T03:32:57.104" v="397" actId="165"/>
          <ac:picMkLst>
            <pc:docMk/>
            <pc:sldMk cId="2636939237" sldId="2076137579"/>
            <ac:picMk id="56" creationId="{78FC1106-E845-42B7-82B7-97F8EE5C4E0F}"/>
          </ac:picMkLst>
        </pc:picChg>
        <pc:picChg chg="add mod">
          <ac:chgData name="Hugo Bernier" userId="846ef6cd-3f11-462c-a4be-44fff9f1a751" providerId="ADAL" clId="{DB9D09BB-B870-49F0-8698-6E57DF0A899F}" dt="2021-08-12T03:27:02.434" v="313" actId="571"/>
          <ac:picMkLst>
            <pc:docMk/>
            <pc:sldMk cId="2636939237" sldId="2076137579"/>
            <ac:picMk id="57" creationId="{F75BB09E-985C-4106-AF90-713DE0AD28B6}"/>
          </ac:picMkLst>
        </pc:picChg>
      </pc:sldChg>
    </pc:docChg>
  </pc:docChgLst>
  <pc:docChgLst>
    <pc:chgData name="Alex Terentiev" userId="S::aterentiev@microsoft.com::b089aebb-68c6-439e-96df-7e98da5a759e" providerId="AD" clId="Web-{0D6542A2-33CA-FA2F-3344-C90ECDBEB386}"/>
    <pc:docChg chg="modSld">
      <pc:chgData name="Alex Terentiev" userId="S::aterentiev@microsoft.com::b089aebb-68c6-439e-96df-7e98da5a759e" providerId="AD" clId="Web-{0D6542A2-33CA-FA2F-3344-C90ECDBEB386}" dt="2022-03-07T15:06:02.943" v="0"/>
      <pc:docMkLst>
        <pc:docMk/>
      </pc:docMkLst>
      <pc:sldChg chg="delSp">
        <pc:chgData name="Alex Terentiev" userId="S::aterentiev@microsoft.com::b089aebb-68c6-439e-96df-7e98da5a759e" providerId="AD" clId="Web-{0D6542A2-33CA-FA2F-3344-C90ECDBEB386}" dt="2022-03-07T15:06:02.943" v="0"/>
        <pc:sldMkLst>
          <pc:docMk/>
          <pc:sldMk cId="4037611923" sldId="3334"/>
        </pc:sldMkLst>
        <pc:spChg chg="del">
          <ac:chgData name="Alex Terentiev" userId="S::aterentiev@microsoft.com::b089aebb-68c6-439e-96df-7e98da5a759e" providerId="AD" clId="Web-{0D6542A2-33CA-FA2F-3344-C90ECDBEB386}" dt="2022-03-07T15:06:02.943" v="0"/>
          <ac:spMkLst>
            <pc:docMk/>
            <pc:sldMk cId="4037611923" sldId="3334"/>
            <ac:spMk id="4" creationId="{E2BA49A7-8910-4E63-BC7B-FB1D0ADAA868}"/>
          </ac:spMkLst>
        </pc:spChg>
      </pc:sldChg>
    </pc:docChg>
  </pc:docChgLst>
  <pc:docChgLst>
    <pc:chgData name="David Warner" userId="S::david_dwarnerii.com#ext#@microsoft.onmicrosoft.com::acafcf14-4098-4a83-9425-e73571277a06" providerId="AD" clId="Web-{13B09AE9-9D12-4E42-909C-33497692336B}"/>
    <pc:docChg chg="modSld">
      <pc:chgData name="David Warner" userId="S::david_dwarnerii.com#ext#@microsoft.onmicrosoft.com::acafcf14-4098-4a83-9425-e73571277a06" providerId="AD" clId="Web-{13B09AE9-9D12-4E42-909C-33497692336B}" dt="2022-02-09T21:12:02.242" v="41"/>
      <pc:docMkLst>
        <pc:docMk/>
      </pc:docMkLst>
      <pc:sldChg chg="delSp modSp modNotes">
        <pc:chgData name="David Warner" userId="S::david_dwarnerii.com#ext#@microsoft.onmicrosoft.com::acafcf14-4098-4a83-9425-e73571277a06" providerId="AD" clId="Web-{13B09AE9-9D12-4E42-909C-33497692336B}" dt="2022-02-09T21:12:02.242" v="41"/>
        <pc:sldMkLst>
          <pc:docMk/>
          <pc:sldMk cId="154491924" sldId="2134805599"/>
        </pc:sldMkLst>
        <pc:spChg chg="mod">
          <ac:chgData name="David Warner" userId="S::david_dwarnerii.com#ext#@microsoft.onmicrosoft.com::acafcf14-4098-4a83-9425-e73571277a06" providerId="AD" clId="Web-{13B09AE9-9D12-4E42-909C-33497692336B}" dt="2022-02-09T21:11:23.381" v="38"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13B09AE9-9D12-4E42-909C-33497692336B}" dt="2022-02-09T21:08:02.370" v="0"/>
          <ac:spMkLst>
            <pc:docMk/>
            <pc:sldMk cId="154491924" sldId="2134805599"/>
            <ac:spMk id="19" creationId="{7D413C4B-909B-4FDD-A481-5D7615603482}"/>
          </ac:spMkLst>
        </pc:spChg>
        <pc:picChg chg="del">
          <ac:chgData name="David Warner" userId="S::david_dwarnerii.com#ext#@microsoft.onmicrosoft.com::acafcf14-4098-4a83-9425-e73571277a06" providerId="AD" clId="Web-{13B09AE9-9D12-4E42-909C-33497692336B}" dt="2022-02-09T21:08:43.185" v="21"/>
          <ac:picMkLst>
            <pc:docMk/>
            <pc:sldMk cId="154491924" sldId="2134805599"/>
            <ac:picMk id="23" creationId="{2ADE878D-9B2E-43A7-A20B-99AFAA6A052F}"/>
          </ac:picMkLst>
        </pc:picChg>
        <pc:picChg chg="mod">
          <ac:chgData name="David Warner" userId="S::david_dwarnerii.com#ext#@microsoft.onmicrosoft.com::acafcf14-4098-4a83-9425-e73571277a06" providerId="AD" clId="Web-{13B09AE9-9D12-4E42-909C-33497692336B}" dt="2022-02-09T21:10:54.879" v="31" actId="14100"/>
          <ac:picMkLst>
            <pc:docMk/>
            <pc:sldMk cId="154491924" sldId="2134805599"/>
            <ac:picMk id="26" creationId="{C8A28E8B-6658-4C6D-83E6-54DD49D7CCA6}"/>
          </ac:picMkLst>
        </pc:picChg>
        <pc:picChg chg="del">
          <ac:chgData name="David Warner" userId="S::david_dwarnerii.com#ext#@microsoft.onmicrosoft.com::acafcf14-4098-4a83-9425-e73571277a06" providerId="AD" clId="Web-{13B09AE9-9D12-4E42-909C-33497692336B}" dt="2022-02-09T21:08:05.558" v="1"/>
          <ac:picMkLst>
            <pc:docMk/>
            <pc:sldMk cId="154491924" sldId="2134805599"/>
            <ac:picMk id="47" creationId="{FB6BEA01-B1C8-4BEB-8217-7937E71BE99F}"/>
          </ac:picMkLst>
        </pc:picChg>
        <pc:picChg chg="del">
          <ac:chgData name="David Warner" userId="S::david_dwarnerii.com#ext#@microsoft.onmicrosoft.com::acafcf14-4098-4a83-9425-e73571277a06" providerId="AD" clId="Web-{13B09AE9-9D12-4E42-909C-33497692336B}" dt="2022-02-09T21:08:05.636" v="2"/>
          <ac:picMkLst>
            <pc:docMk/>
            <pc:sldMk cId="154491924" sldId="2134805599"/>
            <ac:picMk id="48" creationId="{D382914F-DF22-42FD-8A9D-E4D8CC581072}"/>
          </ac:picMkLst>
        </pc:picChg>
        <pc:picChg chg="del">
          <ac:chgData name="David Warner" userId="S::david_dwarnerii.com#ext#@microsoft.onmicrosoft.com::acafcf14-4098-4a83-9425-e73571277a06" providerId="AD" clId="Web-{13B09AE9-9D12-4E42-909C-33497692336B}" dt="2022-02-09T21:08:44.778" v="22"/>
          <ac:picMkLst>
            <pc:docMk/>
            <pc:sldMk cId="154491924" sldId="2134805599"/>
            <ac:picMk id="53" creationId="{BFC24601-A365-4157-A8E4-1B93F39DD1EB}"/>
          </ac:picMkLst>
        </pc:picChg>
        <pc:picChg chg="mod">
          <ac:chgData name="David Warner" userId="S::david_dwarnerii.com#ext#@microsoft.onmicrosoft.com::acafcf14-4098-4a83-9425-e73571277a06" providerId="AD" clId="Web-{13B09AE9-9D12-4E42-909C-33497692336B}" dt="2022-02-09T21:11:13.271" v="36" actId="1076"/>
          <ac:picMkLst>
            <pc:docMk/>
            <pc:sldMk cId="154491924" sldId="2134805599"/>
            <ac:picMk id="2050" creationId="{4FEF73C7-6A9F-47FE-A7F8-DA46884CE383}"/>
          </ac:picMkLst>
        </pc:picChg>
      </pc:sldChg>
    </pc:docChg>
  </pc:docChgLst>
  <pc:docChgLst>
    <pc:chgData name="David" userId="acafcf14-4098-4a83-9425-e73571277a06" providerId="ADAL" clId="{0BBA3430-C601-2746-838E-BAB0B1D3A69C}"/>
    <pc:docChg chg="custSel modSld">
      <pc:chgData name="David" userId="acafcf14-4098-4a83-9425-e73571277a06" providerId="ADAL" clId="{0BBA3430-C601-2746-838E-BAB0B1D3A69C}" dt="2021-08-25T11:17:06.474" v="0" actId="21"/>
      <pc:docMkLst>
        <pc:docMk/>
      </pc:docMkLst>
      <pc:sldChg chg="delSp">
        <pc:chgData name="David" userId="acafcf14-4098-4a83-9425-e73571277a06" providerId="ADAL" clId="{0BBA3430-C601-2746-838E-BAB0B1D3A69C}" dt="2021-08-25T11:17:06.474" v="0" actId="21"/>
        <pc:sldMkLst>
          <pc:docMk/>
          <pc:sldMk cId="357588276" sldId="2076136388"/>
        </pc:sldMkLst>
        <pc:spChg chg="del">
          <ac:chgData name="David" userId="acafcf14-4098-4a83-9425-e73571277a06" providerId="ADAL" clId="{0BBA3430-C601-2746-838E-BAB0B1D3A69C}" dt="2021-08-25T11:17:06.474" v="0" actId="21"/>
          <ac:spMkLst>
            <pc:docMk/>
            <pc:sldMk cId="357588276" sldId="2076136388"/>
            <ac:spMk id="2" creationId="{3DC82899-8FEC-4A17-909D-550DDB452E37}"/>
          </ac:spMkLst>
        </pc:spChg>
      </pc:sldChg>
    </pc:docChg>
  </pc:docChgLst>
  <pc:docChgLst>
    <pc:chgData name="Mikael Svenson" userId="S::misvenso@microsoft.com::965d4e6a-fd22-4d0b-8bb9-2315d7bb356c" providerId="AD" clId="Web-{64CA76AC-1AB1-474C-90ED-D2F22054E748}"/>
    <pc:docChg chg="modSld">
      <pc:chgData name="Mikael Svenson" userId="S::misvenso@microsoft.com::965d4e6a-fd22-4d0b-8bb9-2315d7bb356c" providerId="AD" clId="Web-{64CA76AC-1AB1-474C-90ED-D2F22054E748}" dt="2021-11-04T14:13:50.410" v="2" actId="20577"/>
      <pc:docMkLst>
        <pc:docMk/>
      </pc:docMkLst>
      <pc:sldChg chg="delSp modSp">
        <pc:chgData name="Mikael Svenson" userId="S::misvenso@microsoft.com::965d4e6a-fd22-4d0b-8bb9-2315d7bb356c" providerId="AD" clId="Web-{64CA76AC-1AB1-474C-90ED-D2F22054E748}" dt="2021-11-04T14:13:50.410" v="2" actId="20577"/>
        <pc:sldMkLst>
          <pc:docMk/>
          <pc:sldMk cId="2925091645" sldId="2076136308"/>
        </pc:sldMkLst>
        <pc:spChg chg="mod">
          <ac:chgData name="Mikael Svenson" userId="S::misvenso@microsoft.com::965d4e6a-fd22-4d0b-8bb9-2315d7bb356c" providerId="AD" clId="Web-{64CA76AC-1AB1-474C-90ED-D2F22054E748}" dt="2021-11-04T14:13:50.410" v="2" actId="20577"/>
          <ac:spMkLst>
            <pc:docMk/>
            <pc:sldMk cId="2925091645" sldId="2076136308"/>
            <ac:spMk id="3" creationId="{CBDC9C38-872E-4048-96FE-C321FEF21EC1}"/>
          </ac:spMkLst>
        </pc:spChg>
        <pc:spChg chg="del">
          <ac:chgData name="Mikael Svenson" userId="S::misvenso@microsoft.com::965d4e6a-fd22-4d0b-8bb9-2315d7bb356c" providerId="AD" clId="Web-{64CA76AC-1AB1-474C-90ED-D2F22054E748}" dt="2021-11-04T14:13:46.488" v="0"/>
          <ac:spMkLst>
            <pc:docMk/>
            <pc:sldMk cId="2925091645" sldId="2076136308"/>
            <ac:spMk id="20" creationId="{20643B77-821F-4570-8585-9ABCA3BC09F4}"/>
          </ac:spMkLst>
        </pc:spChg>
      </pc:sldChg>
    </pc:docChg>
  </pc:docChgLst>
  <pc:docChgLst>
    <pc:chgData name="David Warner" userId="S::david_dwarnerii.com#ext#@microsoft.onmicrosoft.com::acafcf14-4098-4a83-9425-e73571277a06" providerId="AD" clId="Web-{A8A1C6FE-DF45-4945-8196-3360F821705D}"/>
    <pc:docChg chg="modSld">
      <pc:chgData name="David Warner" userId="S::david_dwarnerii.com#ext#@microsoft.onmicrosoft.com::acafcf14-4098-4a83-9425-e73571277a06" providerId="AD" clId="Web-{A8A1C6FE-DF45-4945-8196-3360F821705D}" dt="2021-11-15T15:56:48.810" v="15" actId="20577"/>
      <pc:docMkLst>
        <pc:docMk/>
      </pc:docMkLst>
      <pc:sldChg chg="modSp">
        <pc:chgData name="David Warner" userId="S::david_dwarnerii.com#ext#@microsoft.onmicrosoft.com::acafcf14-4098-4a83-9425-e73571277a06" providerId="AD" clId="Web-{A8A1C6FE-DF45-4945-8196-3360F821705D}" dt="2021-11-15T15:56:48.810" v="15" actId="20577"/>
        <pc:sldMkLst>
          <pc:docMk/>
          <pc:sldMk cId="2967945684" sldId="277"/>
        </pc:sldMkLst>
        <pc:spChg chg="mod">
          <ac:chgData name="David Warner" userId="S::david_dwarnerii.com#ext#@microsoft.onmicrosoft.com::acafcf14-4098-4a83-9425-e73571277a06" providerId="AD" clId="Web-{A8A1C6FE-DF45-4945-8196-3360F821705D}" dt="2021-11-15T15:56:48.810" v="15"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8A1C6FE-DF45-4945-8196-3360F821705D}" dt="2021-11-15T15:56:33.544" v="4" actId="20577"/>
        <pc:sldMkLst>
          <pc:docMk/>
          <pc:sldMk cId="287163252" sldId="1567"/>
        </pc:sldMkLst>
        <pc:spChg chg="mod">
          <ac:chgData name="David Warner" userId="S::david_dwarnerii.com#ext#@microsoft.onmicrosoft.com::acafcf14-4098-4a83-9425-e73571277a06" providerId="AD" clId="Web-{A8A1C6FE-DF45-4945-8196-3360F821705D}" dt="2021-11-15T15:56:33.544" v="4" actId="20577"/>
          <ac:spMkLst>
            <pc:docMk/>
            <pc:sldMk cId="287163252" sldId="1567"/>
            <ac:spMk id="7" creationId="{00000000-0000-0000-0000-000000000000}"/>
          </ac:spMkLst>
        </pc:spChg>
      </pc:sldChg>
    </pc:docChg>
  </pc:docChgLst>
  <pc:docChgLst>
    <pc:chgData name="Mikael Svenson" userId="965d4e6a-fd22-4d0b-8bb9-2315d7bb356c" providerId="ADAL" clId="{650821B5-DC82-4A1A-9070-3AEE649AE6B0}"/>
    <pc:docChg chg="custSel modSld">
      <pc:chgData name="Mikael Svenson" userId="965d4e6a-fd22-4d0b-8bb9-2315d7bb356c" providerId="ADAL" clId="{650821B5-DC82-4A1A-9070-3AEE649AE6B0}" dt="2021-09-09T07:02:28.446" v="51"/>
      <pc:docMkLst>
        <pc:docMk/>
      </pc:docMkLst>
      <pc:sldChg chg="delSp modSp mod">
        <pc:chgData name="Mikael Svenson" userId="965d4e6a-fd22-4d0b-8bb9-2315d7bb356c" providerId="ADAL" clId="{650821B5-DC82-4A1A-9070-3AEE649AE6B0}" dt="2021-09-09T07:02:28.446" v="51"/>
        <pc:sldMkLst>
          <pc:docMk/>
          <pc:sldMk cId="2925091645" sldId="2076136308"/>
        </pc:sldMkLst>
        <pc:spChg chg="mod">
          <ac:chgData name="Mikael Svenson" userId="965d4e6a-fd22-4d0b-8bb9-2315d7bb356c" providerId="ADAL" clId="{650821B5-DC82-4A1A-9070-3AEE649AE6B0}" dt="2021-09-09T07:02:28.446" v="51"/>
          <ac:spMkLst>
            <pc:docMk/>
            <pc:sldMk cId="2925091645" sldId="2076136308"/>
            <ac:spMk id="3" creationId="{CBDC9C38-872E-4048-96FE-C321FEF21EC1}"/>
          </ac:spMkLst>
        </pc:spChg>
        <pc:spChg chg="del mod">
          <ac:chgData name="Mikael Svenson" userId="965d4e6a-fd22-4d0b-8bb9-2315d7bb356c" providerId="ADAL" clId="{650821B5-DC82-4A1A-9070-3AEE649AE6B0}" dt="2021-09-09T07:01:53.729" v="1" actId="478"/>
          <ac:spMkLst>
            <pc:docMk/>
            <pc:sldMk cId="2925091645" sldId="2076136308"/>
            <ac:spMk id="5" creationId="{04686BA1-FFB2-4595-B40C-EF02910BDFBD}"/>
          </ac:spMkLst>
        </pc:spChg>
      </pc:sldChg>
    </pc:docChg>
  </pc:docChgLst>
  <pc:docChgLst>
    <pc:chgData name="Vesa Juvonen" userId="c7243be1-99a3-4752-ab2a-0cf698cf8236" providerId="ADAL" clId="{C3F84F11-61AB-4CA8-A40B-B7CC8C910236}"/>
    <pc:docChg chg="undo custSel addSld delSld modSld modSection">
      <pc:chgData name="Vesa Juvonen" userId="c7243be1-99a3-4752-ab2a-0cf698cf8236" providerId="ADAL" clId="{C3F84F11-61AB-4CA8-A40B-B7CC8C910236}" dt="2021-09-09T13:58:15.127" v="241" actId="20577"/>
      <pc:docMkLst>
        <pc:docMk/>
      </pc:docMkLst>
      <pc:sldChg chg="modSp mod">
        <pc:chgData name="Vesa Juvonen" userId="c7243be1-99a3-4752-ab2a-0cf698cf8236" providerId="ADAL" clId="{C3F84F11-61AB-4CA8-A40B-B7CC8C910236}" dt="2021-09-06T17:25:50.613" v="11" actId="20577"/>
        <pc:sldMkLst>
          <pc:docMk/>
          <pc:sldMk cId="2773584698" sldId="1621"/>
        </pc:sldMkLst>
        <pc:spChg chg="mod">
          <ac:chgData name="Vesa Juvonen" userId="c7243be1-99a3-4752-ab2a-0cf698cf8236" providerId="ADAL" clId="{C3F84F11-61AB-4CA8-A40B-B7CC8C910236}" dt="2021-09-06T17:25:50.613" v="11" actId="20577"/>
          <ac:spMkLst>
            <pc:docMk/>
            <pc:sldMk cId="2773584698" sldId="1621"/>
            <ac:spMk id="7" creationId="{6F939F32-4E37-4CA3-B710-00610E5E59D3}"/>
          </ac:spMkLst>
        </pc:spChg>
      </pc:sldChg>
      <pc:sldChg chg="modSp mod">
        <pc:chgData name="Vesa Juvonen" userId="c7243be1-99a3-4752-ab2a-0cf698cf8236" providerId="ADAL" clId="{C3F84F11-61AB-4CA8-A40B-B7CC8C910236}" dt="2021-09-06T18:59:13.047" v="65" actId="20577"/>
        <pc:sldMkLst>
          <pc:docMk/>
          <pc:sldMk cId="10702720" sldId="2079"/>
        </pc:sldMkLst>
        <pc:spChg chg="mod">
          <ac:chgData name="Vesa Juvonen" userId="c7243be1-99a3-4752-ab2a-0cf698cf8236" providerId="ADAL" clId="{C3F84F11-61AB-4CA8-A40B-B7CC8C910236}" dt="2021-09-06T18:59:13.047" v="65" actId="20577"/>
          <ac:spMkLst>
            <pc:docMk/>
            <pc:sldMk cId="10702720" sldId="2079"/>
            <ac:spMk id="8" creationId="{00000000-0000-0000-0000-000000000000}"/>
          </ac:spMkLst>
        </pc:spChg>
      </pc:sldChg>
      <pc:sldChg chg="addSp delSp modSp mod">
        <pc:chgData name="Vesa Juvonen" userId="c7243be1-99a3-4752-ab2a-0cf698cf8236" providerId="ADAL" clId="{C3F84F11-61AB-4CA8-A40B-B7CC8C910236}" dt="2021-09-09T13:58:15.127" v="241" actId="20577"/>
        <pc:sldMkLst>
          <pc:docMk/>
          <pc:sldMk cId="467751124" sldId="6149"/>
        </pc:sldMkLst>
        <pc:spChg chg="mod">
          <ac:chgData name="Vesa Juvonen" userId="c7243be1-99a3-4752-ab2a-0cf698cf8236" providerId="ADAL" clId="{C3F84F11-61AB-4CA8-A40B-B7CC8C910236}" dt="2021-09-09T13:58:15.127" v="241" actId="20577"/>
          <ac:spMkLst>
            <pc:docMk/>
            <pc:sldMk cId="467751124" sldId="6149"/>
            <ac:spMk id="3" creationId="{00000000-0000-0000-0000-000000000000}"/>
          </ac:spMkLst>
        </pc:spChg>
        <pc:spChg chg="add del">
          <ac:chgData name="Vesa Juvonen" userId="c7243be1-99a3-4752-ab2a-0cf698cf8236" providerId="ADAL" clId="{C3F84F11-61AB-4CA8-A40B-B7CC8C910236}" dt="2021-09-09T13:57:58.204" v="178" actId="478"/>
          <ac:spMkLst>
            <pc:docMk/>
            <pc:sldMk cId="467751124" sldId="6149"/>
            <ac:spMk id="5" creationId="{36F4783D-C192-4FFD-AB3F-3740664F28BC}"/>
          </ac:spMkLst>
        </pc:spChg>
      </pc:sldChg>
      <pc:sldChg chg="modSp mod">
        <pc:chgData name="Vesa Juvonen" userId="c7243be1-99a3-4752-ab2a-0cf698cf8236" providerId="ADAL" clId="{C3F84F11-61AB-4CA8-A40B-B7CC8C910236}" dt="2021-09-09T13:55:43.279" v="177" actId="20577"/>
        <pc:sldMkLst>
          <pc:docMk/>
          <pc:sldMk cId="2636939237" sldId="2076137579"/>
        </pc:sldMkLst>
        <pc:spChg chg="mod">
          <ac:chgData name="Vesa Juvonen" userId="c7243be1-99a3-4752-ab2a-0cf698cf8236" providerId="ADAL" clId="{C3F84F11-61AB-4CA8-A40B-B7CC8C910236}" dt="2021-09-09T13:55:43.279" v="177" actId="20577"/>
          <ac:spMkLst>
            <pc:docMk/>
            <pc:sldMk cId="2636939237" sldId="2076137579"/>
            <ac:spMk id="3" creationId="{CBDC9C38-872E-4048-96FE-C321FEF21EC1}"/>
          </ac:spMkLst>
        </pc:spChg>
        <pc:picChg chg="mod">
          <ac:chgData name="Vesa Juvonen" userId="c7243be1-99a3-4752-ab2a-0cf698cf8236" providerId="ADAL" clId="{C3F84F11-61AB-4CA8-A40B-B7CC8C910236}" dt="2021-09-09T13:55:03.603" v="101" actId="14100"/>
          <ac:picMkLst>
            <pc:docMk/>
            <pc:sldMk cId="2636939237" sldId="2076137579"/>
            <ac:picMk id="66" creationId="{068F5472-8D51-4135-891B-F948BF382C84}"/>
          </ac:picMkLst>
        </pc:picChg>
      </pc:sldChg>
      <pc:sldChg chg="addSp delSp del mod">
        <pc:chgData name="Vesa Juvonen" userId="c7243be1-99a3-4752-ab2a-0cf698cf8236" providerId="ADAL" clId="{C3F84F11-61AB-4CA8-A40B-B7CC8C910236}" dt="2021-09-09T13:29:37.009" v="97" actId="47"/>
        <pc:sldMkLst>
          <pc:docMk/>
          <pc:sldMk cId="807260399" sldId="2076137663"/>
        </pc:sldMkLst>
        <pc:spChg chg="del">
          <ac:chgData name="Vesa Juvonen" userId="c7243be1-99a3-4752-ab2a-0cf698cf8236" providerId="ADAL" clId="{C3F84F11-61AB-4CA8-A40B-B7CC8C910236}" dt="2021-09-09T13:29:22.638" v="90" actId="21"/>
          <ac:spMkLst>
            <pc:docMk/>
            <pc:sldMk cId="807260399" sldId="2076137663"/>
            <ac:spMk id="2" creationId="{80AAA225-94E8-4DB9-8B7D-95A640D67327}"/>
          </ac:spMkLst>
        </pc:spChg>
        <pc:spChg chg="add">
          <ac:chgData name="Vesa Juvonen" userId="c7243be1-99a3-4752-ab2a-0cf698cf8236" providerId="ADAL" clId="{C3F84F11-61AB-4CA8-A40B-B7CC8C910236}" dt="2021-09-06T17:25:13.592" v="0" actId="22"/>
          <ac:spMkLst>
            <pc:docMk/>
            <pc:sldMk cId="807260399" sldId="2076137663"/>
            <ac:spMk id="3" creationId="{1EFEABF9-BAFA-48D1-961F-68CC723A4C25}"/>
          </ac:spMkLst>
        </pc:spChg>
      </pc:sldChg>
      <pc:sldChg chg="del">
        <pc:chgData name="Vesa Juvonen" userId="c7243be1-99a3-4752-ab2a-0cf698cf8236" providerId="ADAL" clId="{C3F84F11-61AB-4CA8-A40B-B7CC8C910236}" dt="2021-09-06T17:25:18.523" v="2" actId="47"/>
        <pc:sldMkLst>
          <pc:docMk/>
          <pc:sldMk cId="649892384" sldId="2076137677"/>
        </pc:sldMkLst>
      </pc:sldChg>
      <pc:sldChg chg="addSp delSp modSp del mod">
        <pc:chgData name="Vesa Juvonen" userId="c7243be1-99a3-4752-ab2a-0cf698cf8236" providerId="ADAL" clId="{C3F84F11-61AB-4CA8-A40B-B7CC8C910236}" dt="2021-09-09T13:28:54.738" v="88" actId="47"/>
        <pc:sldMkLst>
          <pc:docMk/>
          <pc:sldMk cId="879083936" sldId="2076137681"/>
        </pc:sldMkLst>
        <pc:spChg chg="add del mod">
          <ac:chgData name="Vesa Juvonen" userId="c7243be1-99a3-4752-ab2a-0cf698cf8236" providerId="ADAL" clId="{C3F84F11-61AB-4CA8-A40B-B7CC8C910236}" dt="2021-09-09T12:13:27.934" v="66" actId="478"/>
          <ac:spMkLst>
            <pc:docMk/>
            <pc:sldMk cId="879083936" sldId="2076137681"/>
            <ac:spMk id="11" creationId="{9A48E26E-87FA-454A-B723-90E3543C5E00}"/>
          </ac:spMkLst>
        </pc:spChg>
        <pc:spChg chg="mod">
          <ac:chgData name="Vesa Juvonen" userId="c7243be1-99a3-4752-ab2a-0cf698cf8236" providerId="ADAL" clId="{C3F84F11-61AB-4CA8-A40B-B7CC8C910236}" dt="2021-09-09T12:13:46.513" v="86" actId="404"/>
          <ac:spMkLst>
            <pc:docMk/>
            <pc:sldMk cId="879083936" sldId="2076137681"/>
            <ac:spMk id="19" creationId="{B96EE522-6672-435D-A47F-0B904BCE8C3A}"/>
          </ac:spMkLst>
        </pc:spChg>
      </pc:sldChg>
      <pc:sldChg chg="addSp modSp add mod">
        <pc:chgData name="Vesa Juvonen" userId="c7243be1-99a3-4752-ab2a-0cf698cf8236" providerId="ADAL" clId="{C3F84F11-61AB-4CA8-A40B-B7CC8C910236}" dt="2021-09-09T13:29:30.285" v="96" actId="17032"/>
        <pc:sldMkLst>
          <pc:docMk/>
          <pc:sldMk cId="52339594" sldId="2076137693"/>
        </pc:sldMkLst>
        <pc:spChg chg="add mod">
          <ac:chgData name="Vesa Juvonen" userId="c7243be1-99a3-4752-ab2a-0cf698cf8236" providerId="ADAL" clId="{C3F84F11-61AB-4CA8-A40B-B7CC8C910236}" dt="2021-09-09T13:29:27.382" v="95" actId="6549"/>
          <ac:spMkLst>
            <pc:docMk/>
            <pc:sldMk cId="52339594" sldId="2076137693"/>
            <ac:spMk id="4" creationId="{555EC26B-7997-403B-A28F-43865CC59B9C}"/>
          </ac:spMkLst>
        </pc:spChg>
        <pc:spChg chg="mod">
          <ac:chgData name="Vesa Juvonen" userId="c7243be1-99a3-4752-ab2a-0cf698cf8236" providerId="ADAL" clId="{C3F84F11-61AB-4CA8-A40B-B7CC8C910236}" dt="2021-09-09T13:29:30.285" v="96" actId="17032"/>
          <ac:spMkLst>
            <pc:docMk/>
            <pc:sldMk cId="52339594" sldId="2076137693"/>
            <ac:spMk id="18" creationId="{E5183C7A-C387-45C5-B839-7BB228B4091B}"/>
          </ac:spMkLst>
        </pc:spChg>
      </pc:sldChg>
      <pc:sldChg chg="add">
        <pc:chgData name="Vesa Juvonen" userId="c7243be1-99a3-4752-ab2a-0cf698cf8236" providerId="ADAL" clId="{C3F84F11-61AB-4CA8-A40B-B7CC8C910236}" dt="2021-09-09T13:28:52.194" v="87" actId="22"/>
        <pc:sldMkLst>
          <pc:docMk/>
          <pc:sldMk cId="93809026" sldId="2076137694"/>
        </pc:sldMkLst>
      </pc:sldChg>
      <pc:sldChg chg="del">
        <pc:chgData name="Vesa Juvonen" userId="c7243be1-99a3-4752-ab2a-0cf698cf8236" providerId="ADAL" clId="{C3F84F11-61AB-4CA8-A40B-B7CC8C910236}" dt="2021-09-06T17:25:25.460" v="4" actId="47"/>
        <pc:sldMkLst>
          <pc:docMk/>
          <pc:sldMk cId="1799728944" sldId="2134805594"/>
        </pc:sldMkLst>
      </pc:sldChg>
    </pc:docChg>
  </pc:docChgLst>
  <pc:docChgLst>
    <pc:chgData name="David Warner" userId="S::david_dwarnerii.com#ext#@microsoft.onmicrosoft.com::acafcf14-4098-4a83-9425-e73571277a06" providerId="AD" clId="Web-{DB25F936-5A64-444C-AABF-44BD3B530B91}"/>
    <pc:docChg chg="modSld">
      <pc:chgData name="David Warner" userId="S::david_dwarnerii.com#ext#@microsoft.onmicrosoft.com::acafcf14-4098-4a83-9425-e73571277a06" providerId="AD" clId="Web-{DB25F936-5A64-444C-AABF-44BD3B530B91}" dt="2021-11-03T20:43:04.405" v="0" actId="1076"/>
      <pc:docMkLst>
        <pc:docMk/>
      </pc:docMkLst>
      <pc:sldChg chg="modSp">
        <pc:chgData name="David Warner" userId="S::david_dwarnerii.com#ext#@microsoft.onmicrosoft.com::acafcf14-4098-4a83-9425-e73571277a06" providerId="AD" clId="Web-{DB25F936-5A64-444C-AABF-44BD3B530B91}" dt="2021-11-03T20:43:04.405" v="0" actId="1076"/>
        <pc:sldMkLst>
          <pc:docMk/>
          <pc:sldMk cId="2925091645" sldId="2076136308"/>
        </pc:sldMkLst>
        <pc:spChg chg="mod">
          <ac:chgData name="David Warner" userId="S::david_dwarnerii.com#ext#@microsoft.onmicrosoft.com::acafcf14-4098-4a83-9425-e73571277a06" providerId="AD" clId="Web-{DB25F936-5A64-444C-AABF-44BD3B530B91}" dt="2021-11-03T20:43:04.405" v="0" actId="1076"/>
          <ac:spMkLst>
            <pc:docMk/>
            <pc:sldMk cId="2925091645" sldId="2076136308"/>
            <ac:spMk id="20" creationId="{20643B77-821F-4570-8585-9ABCA3BC09F4}"/>
          </ac:spMkLst>
        </pc:spChg>
      </pc:sldChg>
    </pc:docChg>
  </pc:docChgLst>
  <pc:docChgLst>
    <pc:chgData name="Hugo Bernier" userId="846ef6cd-3f11-462c-a4be-44fff9f1a751" providerId="ADAL" clId="{07F152F3-D356-4868-AF45-8FFAE0010980}"/>
    <pc:docChg chg="undo custSel modSld">
      <pc:chgData name="Hugo Bernier" userId="846ef6cd-3f11-462c-a4be-44fff9f1a751" providerId="ADAL" clId="{07F152F3-D356-4868-AF45-8FFAE0010980}" dt="2022-01-13T15:05:50.145" v="347" actId="20577"/>
      <pc:docMkLst>
        <pc:docMk/>
      </pc:docMkLst>
      <pc:sldChg chg="addSp delSp modSp mod modNotesTx">
        <pc:chgData name="Hugo Bernier" userId="846ef6cd-3f11-462c-a4be-44fff9f1a751" providerId="ADAL" clId="{07F152F3-D356-4868-AF45-8FFAE0010980}" dt="2022-01-13T15:05:50.145" v="347" actId="20577"/>
        <pc:sldMkLst>
          <pc:docMk/>
          <pc:sldMk cId="3743370006" sldId="2134805602"/>
        </pc:sldMkLst>
        <pc:spChg chg="mod">
          <ac:chgData name="Hugo Bernier" userId="846ef6cd-3f11-462c-a4be-44fff9f1a751" providerId="ADAL" clId="{07F152F3-D356-4868-AF45-8FFAE0010980}" dt="2022-01-13T14:54:42.622" v="339" actId="20577"/>
          <ac:spMkLst>
            <pc:docMk/>
            <pc:sldMk cId="3743370006" sldId="2134805602"/>
            <ac:spMk id="3" creationId="{CBDC9C38-872E-4048-96FE-C321FEF21EC1}"/>
          </ac:spMkLst>
        </pc:spChg>
        <pc:spChg chg="del">
          <ac:chgData name="Hugo Bernier" userId="846ef6cd-3f11-462c-a4be-44fff9f1a751" providerId="ADAL" clId="{07F152F3-D356-4868-AF45-8FFAE0010980}" dt="2022-01-13T14:15:22.200" v="0" actId="478"/>
          <ac:spMkLst>
            <pc:docMk/>
            <pc:sldMk cId="3743370006" sldId="2134805602"/>
            <ac:spMk id="4" creationId="{9613D46D-8B56-4F3C-8B39-15B252DA99D6}"/>
          </ac:spMkLst>
        </pc:spChg>
        <pc:grpChg chg="del topLvl">
          <ac:chgData name="Hugo Bernier" userId="846ef6cd-3f11-462c-a4be-44fff9f1a751" providerId="ADAL" clId="{07F152F3-D356-4868-AF45-8FFAE0010980}" dt="2022-01-13T14:23:21.077" v="61" actId="165"/>
          <ac:grpSpMkLst>
            <pc:docMk/>
            <pc:sldMk cId="3743370006" sldId="2134805602"/>
            <ac:grpSpMk id="24" creationId="{DFE97157-7870-4401-8043-FED8262A2BC4}"/>
          </ac:grpSpMkLst>
        </pc:grpChg>
        <pc:grpChg chg="del mod">
          <ac:chgData name="Hugo Bernier" userId="846ef6cd-3f11-462c-a4be-44fff9f1a751" providerId="ADAL" clId="{07F152F3-D356-4868-AF45-8FFAE0010980}" dt="2022-01-13T14:19:43.035" v="33" actId="165"/>
          <ac:grpSpMkLst>
            <pc:docMk/>
            <pc:sldMk cId="3743370006" sldId="2134805602"/>
            <ac:grpSpMk id="25" creationId="{AFB35213-75C9-4CB5-A44D-7BC0220415CE}"/>
          </ac:grpSpMkLst>
        </pc:grpChg>
        <pc:grpChg chg="add del mod">
          <ac:chgData name="Hugo Bernier" userId="846ef6cd-3f11-462c-a4be-44fff9f1a751" providerId="ADAL" clId="{07F152F3-D356-4868-AF45-8FFAE0010980}" dt="2022-01-13T14:41:48.826" v="328" actId="164"/>
          <ac:grpSpMkLst>
            <pc:docMk/>
            <pc:sldMk cId="3743370006" sldId="2134805602"/>
            <ac:grpSpMk id="29" creationId="{8D5A073D-08FF-4FFE-BD5B-2503B97DC8D5}"/>
          </ac:grpSpMkLst>
        </pc:grpChg>
        <pc:grpChg chg="add mod">
          <ac:chgData name="Hugo Bernier" userId="846ef6cd-3f11-462c-a4be-44fff9f1a751" providerId="ADAL" clId="{07F152F3-D356-4868-AF45-8FFAE0010980}" dt="2022-01-13T14:42:20.158" v="335" actId="14100"/>
          <ac:grpSpMkLst>
            <pc:docMk/>
            <pc:sldMk cId="3743370006" sldId="2134805602"/>
            <ac:grpSpMk id="33" creationId="{F420675F-2B6B-47BB-9BC9-49C35727A433}"/>
          </ac:grpSpMkLst>
        </pc:grpChg>
        <pc:picChg chg="add mod topLvl">
          <ac:chgData name="Hugo Bernier" userId="846ef6cd-3f11-462c-a4be-44fff9f1a751" providerId="ADAL" clId="{07F152F3-D356-4868-AF45-8FFAE0010980}" dt="2022-01-13T14:42:20.158" v="335" actId="14100"/>
          <ac:picMkLst>
            <pc:docMk/>
            <pc:sldMk cId="3743370006" sldId="2134805602"/>
            <ac:picMk id="19" creationId="{644FD7A0-1579-42E8-9C1C-BB2E61E719E4}"/>
          </ac:picMkLst>
        </pc:picChg>
        <pc:picChg chg="del mod topLvl">
          <ac:chgData name="Hugo Bernier" userId="846ef6cd-3f11-462c-a4be-44fff9f1a751" providerId="ADAL" clId="{07F152F3-D356-4868-AF45-8FFAE0010980}" dt="2022-01-13T14:23:45.727" v="65" actId="478"/>
          <ac:picMkLst>
            <pc:docMk/>
            <pc:sldMk cId="3743370006" sldId="2134805602"/>
            <ac:picMk id="20" creationId="{64B9A495-90BC-45EF-B02B-7BA6508473AA}"/>
          </ac:picMkLst>
        </pc:picChg>
        <pc:picChg chg="mod topLvl">
          <ac:chgData name="Hugo Bernier" userId="846ef6cd-3f11-462c-a4be-44fff9f1a751" providerId="ADAL" clId="{07F152F3-D356-4868-AF45-8FFAE0010980}" dt="2022-01-13T14:42:20.158" v="335" actId="14100"/>
          <ac:picMkLst>
            <pc:docMk/>
            <pc:sldMk cId="3743370006" sldId="2134805602"/>
            <ac:picMk id="23" creationId="{61E22A0E-140F-4076-88E2-F53B153FBDE1}"/>
          </ac:picMkLst>
        </pc:picChg>
        <pc:picChg chg="add mod topLvl">
          <ac:chgData name="Hugo Bernier" userId="846ef6cd-3f11-462c-a4be-44fff9f1a751" providerId="ADAL" clId="{07F152F3-D356-4868-AF45-8FFAE0010980}" dt="2022-01-13T14:42:20.158" v="335" actId="14100"/>
          <ac:picMkLst>
            <pc:docMk/>
            <pc:sldMk cId="3743370006" sldId="2134805602"/>
            <ac:picMk id="26" creationId="{27AE7AED-6461-409E-BB19-6F2C3D6239DC}"/>
          </ac:picMkLst>
        </pc:picChg>
        <pc:picChg chg="del">
          <ac:chgData name="Hugo Bernier" userId="846ef6cd-3f11-462c-a4be-44fff9f1a751" providerId="ADAL" clId="{07F152F3-D356-4868-AF45-8FFAE0010980}" dt="2022-01-13T14:40:47.965" v="315" actId="478"/>
          <ac:picMkLst>
            <pc:docMk/>
            <pc:sldMk cId="3743370006" sldId="2134805602"/>
            <ac:picMk id="30" creationId="{FE3E4880-8246-4225-8227-50B90546E260}"/>
          </ac:picMkLst>
        </pc:picChg>
        <pc:picChg chg="del">
          <ac:chgData name="Hugo Bernier" userId="846ef6cd-3f11-462c-a4be-44fff9f1a751" providerId="ADAL" clId="{07F152F3-D356-4868-AF45-8FFAE0010980}" dt="2022-01-13T14:15:23.342" v="1" actId="478"/>
          <ac:picMkLst>
            <pc:docMk/>
            <pc:sldMk cId="3743370006" sldId="2134805602"/>
            <ac:picMk id="31" creationId="{5391FB0E-CB8B-430F-9AC4-62D2AA602748}"/>
          </ac:picMkLst>
        </pc:picChg>
        <pc:picChg chg="mod topLvl">
          <ac:chgData name="Hugo Bernier" userId="846ef6cd-3f11-462c-a4be-44fff9f1a751" providerId="ADAL" clId="{07F152F3-D356-4868-AF45-8FFAE0010980}" dt="2022-01-13T14:42:20.158" v="335" actId="14100"/>
          <ac:picMkLst>
            <pc:docMk/>
            <pc:sldMk cId="3743370006" sldId="2134805602"/>
            <ac:picMk id="32" creationId="{EAAFE7B7-A914-4C59-A542-9148DCFA52AB}"/>
          </ac:picMkLst>
        </pc:picChg>
        <pc:picChg chg="del">
          <ac:chgData name="Hugo Bernier" userId="846ef6cd-3f11-462c-a4be-44fff9f1a751" providerId="ADAL" clId="{07F152F3-D356-4868-AF45-8FFAE0010980}" dt="2022-01-13T14:22:50.447" v="50" actId="478"/>
          <ac:picMkLst>
            <pc:docMk/>
            <pc:sldMk cId="3743370006" sldId="2134805602"/>
            <ac:picMk id="35" creationId="{3EA1BE2F-C398-4574-953D-B75DC66915F8}"/>
          </ac:picMkLst>
        </pc:picChg>
        <pc:picChg chg="mod topLvl">
          <ac:chgData name="Hugo Bernier" userId="846ef6cd-3f11-462c-a4be-44fff9f1a751" providerId="ADAL" clId="{07F152F3-D356-4868-AF45-8FFAE0010980}" dt="2022-01-13T14:42:20.158" v="335" actId="14100"/>
          <ac:picMkLst>
            <pc:docMk/>
            <pc:sldMk cId="3743370006" sldId="2134805602"/>
            <ac:picMk id="38" creationId="{7141578A-3E2C-446E-B687-47E245108240}"/>
          </ac:picMkLst>
        </pc:picChg>
        <pc:picChg chg="mod">
          <ac:chgData name="Hugo Bernier" userId="846ef6cd-3f11-462c-a4be-44fff9f1a751" providerId="ADAL" clId="{07F152F3-D356-4868-AF45-8FFAE0010980}" dt="2022-01-13T14:42:56.977" v="336" actId="1076"/>
          <ac:picMkLst>
            <pc:docMk/>
            <pc:sldMk cId="3743370006" sldId="2134805602"/>
            <ac:picMk id="46" creationId="{189F0A85-4189-413D-A0C8-A5F3E2FF1168}"/>
          </ac:picMkLst>
        </pc:picChg>
        <pc:picChg chg="add mod topLvl">
          <ac:chgData name="Hugo Bernier" userId="846ef6cd-3f11-462c-a4be-44fff9f1a751" providerId="ADAL" clId="{07F152F3-D356-4868-AF45-8FFAE0010980}" dt="2022-01-13T14:42:20.158" v="335" actId="14100"/>
          <ac:picMkLst>
            <pc:docMk/>
            <pc:sldMk cId="3743370006" sldId="2134805602"/>
            <ac:picMk id="1026" creationId="{30AE5ED2-6321-4B45-8513-786B35FBE052}"/>
          </ac:picMkLst>
        </pc:picChg>
      </pc:sldChg>
    </pc:docChg>
  </pc:docChgLst>
  <pc:docChgLst>
    <pc:chgData name="Vesa Juvonen" userId="c7243be1-99a3-4752-ab2a-0cf698cf8236" providerId="ADAL" clId="{058E7425-4B77-4FD7-A038-0E59BF783A0C}"/>
    <pc:docChg chg="undo custSel addSld delSld modSld modSection">
      <pc:chgData name="Vesa Juvonen" userId="c7243be1-99a3-4752-ab2a-0cf698cf8236" providerId="ADAL" clId="{058E7425-4B77-4FD7-A038-0E59BF783A0C}" dt="2021-11-18T13:58:05.222" v="272" actId="6549"/>
      <pc:docMkLst>
        <pc:docMk/>
      </pc:docMkLst>
      <pc:sldChg chg="addSp delSp modSp mod">
        <pc:chgData name="Vesa Juvonen" userId="c7243be1-99a3-4752-ab2a-0cf698cf8236" providerId="ADAL" clId="{058E7425-4B77-4FD7-A038-0E59BF783A0C}" dt="2021-11-17T18:31:39.502" v="148" actId="1076"/>
        <pc:sldMkLst>
          <pc:docMk/>
          <pc:sldMk cId="631502111" sldId="11650"/>
        </pc:sldMkLst>
        <pc:spChg chg="mod">
          <ac:chgData name="Vesa Juvonen" userId="c7243be1-99a3-4752-ab2a-0cf698cf8236" providerId="ADAL" clId="{058E7425-4B77-4FD7-A038-0E59BF783A0C}" dt="2021-11-17T18:31:17.369" v="143" actId="20577"/>
          <ac:spMkLst>
            <pc:docMk/>
            <pc:sldMk cId="631502111" sldId="11650"/>
            <ac:spMk id="3" creationId="{00000000-0000-0000-0000-000000000000}"/>
          </ac:spMkLst>
        </pc:spChg>
        <pc:spChg chg="del">
          <ac:chgData name="Vesa Juvonen" userId="c7243be1-99a3-4752-ab2a-0cf698cf8236" providerId="ADAL" clId="{058E7425-4B77-4FD7-A038-0E59BF783A0C}" dt="2021-11-17T18:30:55.263" v="54" actId="478"/>
          <ac:spMkLst>
            <pc:docMk/>
            <pc:sldMk cId="631502111" sldId="11650"/>
            <ac:spMk id="4" creationId="{715650DE-FA75-4DE2-87B6-6AE3EB606378}"/>
          </ac:spMkLst>
        </pc:spChg>
        <pc:picChg chg="add mod">
          <ac:chgData name="Vesa Juvonen" userId="c7243be1-99a3-4752-ab2a-0cf698cf8236" providerId="ADAL" clId="{058E7425-4B77-4FD7-A038-0E59BF783A0C}" dt="2021-11-17T18:31:39.502" v="148" actId="1076"/>
          <ac:picMkLst>
            <pc:docMk/>
            <pc:sldMk cId="631502111" sldId="11650"/>
            <ac:picMk id="5" creationId="{B5CC8FC1-29DB-47FD-9B0F-49B10E6D7637}"/>
          </ac:picMkLst>
        </pc:picChg>
        <pc:picChg chg="del">
          <ac:chgData name="Vesa Juvonen" userId="c7243be1-99a3-4752-ab2a-0cf698cf8236" providerId="ADAL" clId="{058E7425-4B77-4FD7-A038-0E59BF783A0C}" dt="2021-11-17T18:31:28.817" v="145" actId="478"/>
          <ac:picMkLst>
            <pc:docMk/>
            <pc:sldMk cId="631502111" sldId="11650"/>
            <ac:picMk id="15" creationId="{DF9E302B-5C44-4472-BD4B-0366053F3BC2}"/>
          </ac:picMkLst>
        </pc:picChg>
        <pc:picChg chg="del">
          <ac:chgData name="Vesa Juvonen" userId="c7243be1-99a3-4752-ab2a-0cf698cf8236" providerId="ADAL" clId="{058E7425-4B77-4FD7-A038-0E59BF783A0C}" dt="2021-11-17T18:31:20.048" v="144" actId="478"/>
          <ac:picMkLst>
            <pc:docMk/>
            <pc:sldMk cId="631502111" sldId="11650"/>
            <ac:picMk id="21" creationId="{356258C8-54F8-4001-8708-3C0CCB5C740A}"/>
          </ac:picMkLst>
        </pc:picChg>
      </pc:sldChg>
      <pc:sldChg chg="del">
        <pc:chgData name="Vesa Juvonen" userId="c7243be1-99a3-4752-ab2a-0cf698cf8236" providerId="ADAL" clId="{058E7425-4B77-4FD7-A038-0E59BF783A0C}" dt="2021-11-17T18:29:38.324" v="43" actId="47"/>
        <pc:sldMkLst>
          <pc:docMk/>
          <pc:sldMk cId="1166268011" sldId="2076137721"/>
        </pc:sldMkLst>
      </pc:sldChg>
      <pc:sldChg chg="delSp modSp del mod">
        <pc:chgData name="Vesa Juvonen" userId="c7243be1-99a3-4752-ab2a-0cf698cf8236" providerId="ADAL" clId="{058E7425-4B77-4FD7-A038-0E59BF783A0C}" dt="2021-11-17T18:29:33.771" v="42" actId="47"/>
        <pc:sldMkLst>
          <pc:docMk/>
          <pc:sldMk cId="3113198250" sldId="2076137737"/>
        </pc:sldMkLst>
        <pc:spChg chg="del">
          <ac:chgData name="Vesa Juvonen" userId="c7243be1-99a3-4752-ab2a-0cf698cf8236" providerId="ADAL" clId="{058E7425-4B77-4FD7-A038-0E59BF783A0C}" dt="2021-11-17T18:14:58.468" v="0" actId="478"/>
          <ac:spMkLst>
            <pc:docMk/>
            <pc:sldMk cId="3113198250" sldId="2076137737"/>
            <ac:spMk id="3" creationId="{B9B86ABC-0D55-4C9A-983F-70785DB330E4}"/>
          </ac:spMkLst>
        </pc:spChg>
        <pc:spChg chg="mod">
          <ac:chgData name="Vesa Juvonen" userId="c7243be1-99a3-4752-ab2a-0cf698cf8236" providerId="ADAL" clId="{058E7425-4B77-4FD7-A038-0E59BF783A0C}" dt="2021-11-17T18:16:06.058" v="30" actId="20577"/>
          <ac:spMkLst>
            <pc:docMk/>
            <pc:sldMk cId="3113198250" sldId="2076137737"/>
            <ac:spMk id="11" creationId="{77D6A32C-2FAF-4DEF-96BA-B931766DDB7F}"/>
          </ac:spMkLst>
        </pc:spChg>
        <pc:spChg chg="mod">
          <ac:chgData name="Vesa Juvonen" userId="c7243be1-99a3-4752-ab2a-0cf698cf8236" providerId="ADAL" clId="{058E7425-4B77-4FD7-A038-0E59BF783A0C}" dt="2021-11-17T18:16:21.059" v="40" actId="6549"/>
          <ac:spMkLst>
            <pc:docMk/>
            <pc:sldMk cId="3113198250" sldId="2076137737"/>
            <ac:spMk id="19" creationId="{B96EE522-6672-435D-A47F-0B904BCE8C3A}"/>
          </ac:spMkLst>
        </pc:spChg>
      </pc:sldChg>
      <pc:sldChg chg="modSp add mod">
        <pc:chgData name="Vesa Juvonen" userId="c7243be1-99a3-4752-ab2a-0cf698cf8236" providerId="ADAL" clId="{058E7425-4B77-4FD7-A038-0E59BF783A0C}" dt="2021-11-17T18:30:43.723" v="51" actId="207"/>
        <pc:sldMkLst>
          <pc:docMk/>
          <pc:sldMk cId="2054408962" sldId="2076137752"/>
        </pc:sldMkLst>
        <pc:spChg chg="mod">
          <ac:chgData name="Vesa Juvonen" userId="c7243be1-99a3-4752-ab2a-0cf698cf8236" providerId="ADAL" clId="{058E7425-4B77-4FD7-A038-0E59BF783A0C}" dt="2021-11-17T18:30:32.534" v="45" actId="207"/>
          <ac:spMkLst>
            <pc:docMk/>
            <pc:sldMk cId="2054408962" sldId="2076137752"/>
            <ac:spMk id="3" creationId="{0A5159A6-97DD-4B54-96ED-4154691B295F}"/>
          </ac:spMkLst>
        </pc:spChg>
        <pc:spChg chg="mod">
          <ac:chgData name="Vesa Juvonen" userId="c7243be1-99a3-4752-ab2a-0cf698cf8236" providerId="ADAL" clId="{058E7425-4B77-4FD7-A038-0E59BF783A0C}" dt="2021-11-17T18:30:41.034" v="50" actId="207"/>
          <ac:spMkLst>
            <pc:docMk/>
            <pc:sldMk cId="2054408962" sldId="2076137752"/>
            <ac:spMk id="4" creationId="{3043A0E7-A181-4A01-8662-9169801F5D4A}"/>
          </ac:spMkLst>
        </pc:spChg>
        <pc:spChg chg="mod">
          <ac:chgData name="Vesa Juvonen" userId="c7243be1-99a3-4752-ab2a-0cf698cf8236" providerId="ADAL" clId="{058E7425-4B77-4FD7-A038-0E59BF783A0C}" dt="2021-11-17T18:30:43.723" v="51" actId="207"/>
          <ac:spMkLst>
            <pc:docMk/>
            <pc:sldMk cId="2054408962" sldId="2076137752"/>
            <ac:spMk id="5" creationId="{7FBD801D-A5C7-44F6-BB58-AC426085DA1C}"/>
          </ac:spMkLst>
        </pc:spChg>
      </pc:sldChg>
      <pc:sldChg chg="add">
        <pc:chgData name="Vesa Juvonen" userId="c7243be1-99a3-4752-ab2a-0cf698cf8236" providerId="ADAL" clId="{058E7425-4B77-4FD7-A038-0E59BF783A0C}" dt="2021-11-17T18:29:32.058" v="41"/>
        <pc:sldMkLst>
          <pc:docMk/>
          <pc:sldMk cId="2628391176" sldId="2076137756"/>
        </pc:sldMkLst>
      </pc:sldChg>
      <pc:sldChg chg="addSp delSp modSp mod">
        <pc:chgData name="Vesa Juvonen" userId="c7243be1-99a3-4752-ab2a-0cf698cf8236" providerId="ADAL" clId="{058E7425-4B77-4FD7-A038-0E59BF783A0C}" dt="2021-11-18T13:58:05.222" v="272" actId="6549"/>
        <pc:sldMkLst>
          <pc:docMk/>
          <pc:sldMk cId="837812005" sldId="2134805600"/>
        </pc:sldMkLst>
        <pc:spChg chg="add del">
          <ac:chgData name="Vesa Juvonen" userId="c7243be1-99a3-4752-ab2a-0cf698cf8236" providerId="ADAL" clId="{058E7425-4B77-4FD7-A038-0E59BF783A0C}" dt="2021-11-18T13:53:59.873" v="149" actId="478"/>
          <ac:spMkLst>
            <pc:docMk/>
            <pc:sldMk cId="837812005" sldId="2134805600"/>
            <ac:spMk id="2" creationId="{EC041B19-ACB7-4AE2-A8E0-043A8EFCCC97}"/>
          </ac:spMkLst>
        </pc:spChg>
        <pc:spChg chg="mod">
          <ac:chgData name="Vesa Juvonen" userId="c7243be1-99a3-4752-ab2a-0cf698cf8236" providerId="ADAL" clId="{058E7425-4B77-4FD7-A038-0E59BF783A0C}" dt="2021-11-18T13:57:02.859" v="158" actId="20577"/>
          <ac:spMkLst>
            <pc:docMk/>
            <pc:sldMk cId="837812005" sldId="2134805600"/>
            <ac:spMk id="7" creationId="{D88F2072-6F4F-460D-B61B-3F21B5F89F2B}"/>
          </ac:spMkLst>
        </pc:spChg>
        <pc:spChg chg="add mod">
          <ac:chgData name="Vesa Juvonen" userId="c7243be1-99a3-4752-ab2a-0cf698cf8236" providerId="ADAL" clId="{058E7425-4B77-4FD7-A038-0E59BF783A0C}" dt="2021-11-18T13:58:05.222" v="272" actId="6549"/>
          <ac:spMkLst>
            <pc:docMk/>
            <pc:sldMk cId="837812005" sldId="2134805600"/>
            <ac:spMk id="12" creationId="{98879855-B3F2-4C88-952D-E0112B70464E}"/>
          </ac:spMkLst>
        </pc:spChg>
        <pc:picChg chg="del">
          <ac:chgData name="Vesa Juvonen" userId="c7243be1-99a3-4752-ab2a-0cf698cf8236" providerId="ADAL" clId="{058E7425-4B77-4FD7-A038-0E59BF783A0C}" dt="2021-11-18T13:54:01.591" v="150" actId="478"/>
          <ac:picMkLst>
            <pc:docMk/>
            <pc:sldMk cId="837812005" sldId="2134805600"/>
            <ac:picMk id="3" creationId="{272E2CC5-A210-4CD9-8F16-D2BE2E5CBD9A}"/>
          </ac:picMkLst>
        </pc:picChg>
        <pc:picChg chg="add mod ord">
          <ac:chgData name="Vesa Juvonen" userId="c7243be1-99a3-4752-ab2a-0cf698cf8236" providerId="ADAL" clId="{058E7425-4B77-4FD7-A038-0E59BF783A0C}" dt="2021-11-18T13:54:22.538" v="156" actId="1076"/>
          <ac:picMkLst>
            <pc:docMk/>
            <pc:sldMk cId="837812005" sldId="2134805600"/>
            <ac:picMk id="8" creationId="{6CE19502-2DAC-433C-B1E1-4B494CEA27EB}"/>
          </ac:picMkLst>
        </pc:picChg>
      </pc:sldChg>
      <pc:sldChg chg="del">
        <pc:chgData name="Vesa Juvonen" userId="c7243be1-99a3-4752-ab2a-0cf698cf8236" providerId="ADAL" clId="{058E7425-4B77-4FD7-A038-0E59BF783A0C}" dt="2021-11-17T18:30:46.395" v="52" actId="47"/>
        <pc:sldMkLst>
          <pc:docMk/>
          <pc:sldMk cId="4089114176" sldId="2134805601"/>
        </pc:sldMkLst>
      </pc:sldChg>
    </pc:docChg>
  </pc:docChgLst>
  <pc:docChgLst>
    <pc:chgData name="David Warner" userId="S::david_dwarnerii.com#ext#@microsoft.onmicrosoft.com::acafcf14-4098-4a83-9425-e73571277a06" providerId="AD" clId="Web-{A4B196B1-C195-48BF-960D-2744C2BE3F1B}"/>
    <pc:docChg chg="modSld">
      <pc:chgData name="David Warner" userId="S::david_dwarnerii.com#ext#@microsoft.onmicrosoft.com::acafcf14-4098-4a83-9425-e73571277a06" providerId="AD" clId="Web-{A4B196B1-C195-48BF-960D-2744C2BE3F1B}" dt="2021-09-22T22:21:17.294" v="44" actId="20577"/>
      <pc:docMkLst>
        <pc:docMk/>
      </pc:docMkLst>
      <pc:sldChg chg="addSp delSp modSp">
        <pc:chgData name="David Warner" userId="S::david_dwarnerii.com#ext#@microsoft.onmicrosoft.com::acafcf14-4098-4a83-9425-e73571277a06" providerId="AD" clId="Web-{A4B196B1-C195-48BF-960D-2744C2BE3F1B}" dt="2021-09-22T22:21:17.294" v="44" actId="20577"/>
        <pc:sldMkLst>
          <pc:docMk/>
          <pc:sldMk cId="357588276" sldId="2076136388"/>
        </pc:sldMkLst>
        <pc:spChg chg="mod">
          <ac:chgData name="David Warner" userId="S::david_dwarnerii.com#ext#@microsoft.onmicrosoft.com::acafcf14-4098-4a83-9425-e73571277a06" providerId="AD" clId="Web-{A4B196B1-C195-48BF-960D-2744C2BE3F1B}" dt="2021-09-22T22:21:17.294" v="44" actId="20577"/>
          <ac:spMkLst>
            <pc:docMk/>
            <pc:sldMk cId="357588276" sldId="2076136388"/>
            <ac:spMk id="10" creationId="{16E1CB8C-122B-4C5A-8724-D74AEC2B5DEC}"/>
          </ac:spMkLst>
        </pc:spChg>
        <pc:spChg chg="del">
          <ac:chgData name="David Warner" userId="S::david_dwarnerii.com#ext#@microsoft.onmicrosoft.com::acafcf14-4098-4a83-9425-e73571277a06" providerId="AD" clId="Web-{A4B196B1-C195-48BF-960D-2744C2BE3F1B}" dt="2021-09-22T22:15:37.410" v="36"/>
          <ac:spMkLst>
            <pc:docMk/>
            <pc:sldMk cId="357588276" sldId="2076136388"/>
            <ac:spMk id="12" creationId="{58BAD4F2-FCCB-46F6-A78E-93E8E8A16346}"/>
          </ac:spMkLst>
        </pc:spChg>
        <pc:picChg chg="add mod modCrop">
          <ac:chgData name="David Warner" userId="S::david_dwarnerii.com#ext#@microsoft.onmicrosoft.com::acafcf14-4098-4a83-9425-e73571277a06" providerId="AD" clId="Web-{A4B196B1-C195-48BF-960D-2744C2BE3F1B}" dt="2021-09-22T22:16:42.818" v="42"/>
          <ac:picMkLst>
            <pc:docMk/>
            <pc:sldMk cId="357588276" sldId="2076136388"/>
            <ac:picMk id="2" creationId="{88A45192-F39E-436A-B155-7CFFC38E992F}"/>
          </ac:picMkLst>
        </pc:picChg>
        <pc:picChg chg="del">
          <ac:chgData name="David Warner" userId="S::david_dwarnerii.com#ext#@microsoft.onmicrosoft.com::acafcf14-4098-4a83-9425-e73571277a06" providerId="AD" clId="Web-{A4B196B1-C195-48BF-960D-2744C2BE3F1B}" dt="2021-09-22T22:16:15.005" v="37"/>
          <ac:picMkLst>
            <pc:docMk/>
            <pc:sldMk cId="357588276" sldId="2076136388"/>
            <ac:picMk id="4" creationId="{3EC411B0-3A59-4069-997D-6DA1483F32E9}"/>
          </ac:picMkLst>
        </pc:picChg>
      </pc:sldChg>
      <pc:sldChg chg="modSp">
        <pc:chgData name="David Warner" userId="S::david_dwarnerii.com#ext#@microsoft.onmicrosoft.com::acafcf14-4098-4a83-9425-e73571277a06" providerId="AD" clId="Web-{A4B196B1-C195-48BF-960D-2744C2BE3F1B}" dt="2021-09-22T22:14:27.611" v="0" actId="1076"/>
        <pc:sldMkLst>
          <pc:docMk/>
          <pc:sldMk cId="93809026" sldId="2076137694"/>
        </pc:sldMkLst>
        <pc:spChg chg="mod">
          <ac:chgData name="David Warner" userId="S::david_dwarnerii.com#ext#@microsoft.onmicrosoft.com::acafcf14-4098-4a83-9425-e73571277a06" providerId="AD" clId="Web-{A4B196B1-C195-48BF-960D-2744C2BE3F1B}" dt="2021-09-22T22:14:27.611" v="0" actId="1076"/>
          <ac:spMkLst>
            <pc:docMk/>
            <pc:sldMk cId="93809026" sldId="2076137694"/>
            <ac:spMk id="11" creationId="{A909E11A-919D-477F-BD43-8EAF2417F6C9}"/>
          </ac:spMkLst>
        </pc:spChg>
      </pc:sldChg>
    </pc:docChg>
  </pc:docChgLst>
  <pc:docChgLst>
    <pc:chgData name="Alex Terentiev" userId="S::at_sharepointalist.com#ext#@microsoft.onmicrosoft.com::81fec025-7b20-4143-87df-5a8bc15ed689" providerId="AD" clId="Web-{6CA65FAF-2261-4C2C-931E-6C431DBFBCA4}"/>
    <pc:docChg chg="modSld">
      <pc:chgData name="Alex Terentiev" userId="S::at_sharepointalist.com#ext#@microsoft.onmicrosoft.com::81fec025-7b20-4143-87df-5a8bc15ed689" providerId="AD" clId="Web-{6CA65FAF-2261-4C2C-931E-6C431DBFBCA4}" dt="2021-10-21T12:42:43.052" v="165" actId="20577"/>
      <pc:docMkLst>
        <pc:docMk/>
      </pc:docMkLst>
      <pc:sldChg chg="delSp modSp">
        <pc:chgData name="Alex Terentiev" userId="S::at_sharepointalist.com#ext#@microsoft.onmicrosoft.com::81fec025-7b20-4143-87df-5a8bc15ed689" providerId="AD" clId="Web-{6CA65FAF-2261-4C2C-931E-6C431DBFBCA4}" dt="2021-10-21T12:42:43.052" v="165" actId="20577"/>
        <pc:sldMkLst>
          <pc:docMk/>
          <pc:sldMk cId="4037611923" sldId="3334"/>
        </pc:sldMkLst>
        <pc:spChg chg="mod">
          <ac:chgData name="Alex Terentiev" userId="S::at_sharepointalist.com#ext#@microsoft.onmicrosoft.com::81fec025-7b20-4143-87df-5a8bc15ed689" providerId="AD" clId="Web-{6CA65FAF-2261-4C2C-931E-6C431DBFBCA4}" dt="2021-10-21T12:42:43.052" v="165" actId="20577"/>
          <ac:spMkLst>
            <pc:docMk/>
            <pc:sldMk cId="4037611923" sldId="3334"/>
            <ac:spMk id="3" creationId="{CBDC9C38-872E-4048-96FE-C321FEF21EC1}"/>
          </ac:spMkLst>
        </pc:spChg>
        <pc:picChg chg="del">
          <ac:chgData name="Alex Terentiev" userId="S::at_sharepointalist.com#ext#@microsoft.onmicrosoft.com::81fec025-7b20-4143-87df-5a8bc15ed689" providerId="AD" clId="Web-{6CA65FAF-2261-4C2C-931E-6C431DBFBCA4}" dt="2021-10-21T12:36:55.812" v="0"/>
          <ac:picMkLst>
            <pc:docMk/>
            <pc:sldMk cId="4037611923" sldId="3334"/>
            <ac:picMk id="20" creationId="{4C695AC4-0363-431D-AB38-F772AF7E8803}"/>
          </ac:picMkLst>
        </pc:picChg>
        <pc:picChg chg="mod">
          <ac:chgData name="Alex Terentiev" userId="S::at_sharepointalist.com#ext#@microsoft.onmicrosoft.com::81fec025-7b20-4143-87df-5a8bc15ed689" providerId="AD" clId="Web-{6CA65FAF-2261-4C2C-931E-6C431DBFBCA4}" dt="2021-10-21T12:37:24.423" v="3" actId="14100"/>
          <ac:picMkLst>
            <pc:docMk/>
            <pc:sldMk cId="4037611923" sldId="3334"/>
            <ac:picMk id="1026" creationId="{0F1EEAB4-1A05-4EB4-AB3B-034DAF84B531}"/>
          </ac:picMkLst>
        </pc:picChg>
      </pc:sldChg>
    </pc:docChg>
  </pc:docChgLst>
  <pc:docChgLst>
    <pc:chgData name="David Warner" userId="S::david_dwarnerii.com#ext#@microsoft.onmicrosoft.com::acafcf14-4098-4a83-9425-e73571277a06" providerId="AD" clId="Web-{FC895FBC-D34C-4734-BA8B-9864F7C4ED0C}"/>
    <pc:docChg chg="modSld">
      <pc:chgData name="David Warner" userId="S::david_dwarnerii.com#ext#@microsoft.onmicrosoft.com::acafcf14-4098-4a83-9425-e73571277a06" providerId="AD" clId="Web-{FC895FBC-D34C-4734-BA8B-9864F7C4ED0C}" dt="2022-02-22T17:42:22.670" v="24" actId="20577"/>
      <pc:docMkLst>
        <pc:docMk/>
      </pc:docMkLst>
      <pc:sldChg chg="modSp">
        <pc:chgData name="David Warner" userId="S::david_dwarnerii.com#ext#@microsoft.onmicrosoft.com::acafcf14-4098-4a83-9425-e73571277a06" providerId="AD" clId="Web-{FC895FBC-D34C-4734-BA8B-9864F7C4ED0C}" dt="2022-02-22T17:41:55.513" v="14" actId="20577"/>
        <pc:sldMkLst>
          <pc:docMk/>
          <pc:sldMk cId="10702720" sldId="2079"/>
        </pc:sldMkLst>
        <pc:spChg chg="mod">
          <ac:chgData name="David Warner" userId="S::david_dwarnerii.com#ext#@microsoft.onmicrosoft.com::acafcf14-4098-4a83-9425-e73571277a06" providerId="AD" clId="Web-{FC895FBC-D34C-4734-BA8B-9864F7C4ED0C}" dt="2022-02-22T17:41:55.513" v="14" actId="20577"/>
          <ac:spMkLst>
            <pc:docMk/>
            <pc:sldMk cId="10702720" sldId="2079"/>
            <ac:spMk id="8" creationId="{00000000-0000-0000-0000-000000000000}"/>
          </ac:spMkLst>
        </pc:spChg>
        <pc:picChg chg="mod">
          <ac:chgData name="David Warner" userId="S::david_dwarnerii.com#ext#@microsoft.onmicrosoft.com::acafcf14-4098-4a83-9425-e73571277a06" providerId="AD" clId="Web-{FC895FBC-D34C-4734-BA8B-9864F7C4ED0C}" dt="2022-02-22T17:41:30.559" v="1" actId="1076"/>
          <ac:picMkLst>
            <pc:docMk/>
            <pc:sldMk cId="10702720" sldId="2079"/>
            <ac:picMk id="11" creationId="{1969CEB2-97BE-4D53-B93F-16FBDB07A39C}"/>
          </ac:picMkLst>
        </pc:picChg>
        <pc:picChg chg="mod">
          <ac:chgData name="David Warner" userId="S::david_dwarnerii.com#ext#@microsoft.onmicrosoft.com::acafcf14-4098-4a83-9425-e73571277a06" providerId="AD" clId="Web-{FC895FBC-D34C-4734-BA8B-9864F7C4ED0C}" dt="2022-02-22T17:41:34.872" v="3" actId="1076"/>
          <ac:picMkLst>
            <pc:docMk/>
            <pc:sldMk cId="10702720" sldId="2079"/>
            <ac:picMk id="14" creationId="{30DD5E75-AE1C-42EE-95F9-3C1689B260BC}"/>
          </ac:picMkLst>
        </pc:picChg>
        <pc:picChg chg="mod">
          <ac:chgData name="David Warner" userId="S::david_dwarnerii.com#ext#@microsoft.onmicrosoft.com::acafcf14-4098-4a83-9425-e73571277a06" providerId="AD" clId="Web-{FC895FBC-D34C-4734-BA8B-9864F7C4ED0C}" dt="2022-02-22T17:41:30.575" v="2" actId="1076"/>
          <ac:picMkLst>
            <pc:docMk/>
            <pc:sldMk cId="10702720" sldId="2079"/>
            <ac:picMk id="15" creationId="{93E33F33-16F6-44AF-9AC5-57603F31A144}"/>
          </ac:picMkLst>
        </pc:picChg>
      </pc:sldChg>
      <pc:sldChg chg="modSp">
        <pc:chgData name="David Warner" userId="S::david_dwarnerii.com#ext#@microsoft.onmicrosoft.com::acafcf14-4098-4a83-9425-e73571277a06" providerId="AD" clId="Web-{FC895FBC-D34C-4734-BA8B-9864F7C4ED0C}" dt="2022-02-22T17:42:22.670" v="24" actId="20577"/>
        <pc:sldMkLst>
          <pc:docMk/>
          <pc:sldMk cId="778883926" sldId="2076136264"/>
        </pc:sldMkLst>
        <pc:spChg chg="mod">
          <ac:chgData name="David Warner" userId="S::david_dwarnerii.com#ext#@microsoft.onmicrosoft.com::acafcf14-4098-4a83-9425-e73571277a06" providerId="AD" clId="Web-{FC895FBC-D34C-4734-BA8B-9864F7C4ED0C}" dt="2022-02-22T17:42:22.670" v="24"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FC895FBC-D34C-4734-BA8B-9864F7C4ED0C}" dt="2022-02-22T17:42:09.139" v="18"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FC895FBC-D34C-4734-BA8B-9864F7C4ED0C}" dt="2022-02-22T17:42:02.873" v="17" actId="1076"/>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FC895FBC-D34C-4734-BA8B-9864F7C4ED0C}" dt="2022-02-22T17:42:02.841" v="16" actId="1076"/>
          <ac:picMkLst>
            <pc:docMk/>
            <pc:sldMk cId="778883926" sldId="2076136264"/>
            <ac:picMk id="11" creationId="{47158F51-FAAD-4DE3-B803-9B850CB0571E}"/>
          </ac:picMkLst>
        </pc:picChg>
      </pc:sldChg>
    </pc:docChg>
  </pc:docChgLst>
  <pc:docChgLst>
    <pc:chgData name="Vesa Juvonen" userId="c7243be1-99a3-4752-ab2a-0cf698cf8236" providerId="ADAL" clId="{27BD234E-A6C4-4220-A505-67D02C8EBF01}"/>
    <pc:docChg chg="custSel addSld modSld modSection">
      <pc:chgData name="Vesa Juvonen" userId="c7243be1-99a3-4752-ab2a-0cf698cf8236" providerId="ADAL" clId="{27BD234E-A6C4-4220-A505-67D02C8EBF01}" dt="2021-08-26T12:31:44.275" v="213" actId="122"/>
      <pc:docMkLst>
        <pc:docMk/>
      </pc:docMkLst>
      <pc:sldChg chg="delSp modSp mod">
        <pc:chgData name="Vesa Juvonen" userId="c7243be1-99a3-4752-ab2a-0cf698cf8236" providerId="ADAL" clId="{27BD234E-A6C4-4220-A505-67D02C8EBF01}" dt="2021-08-23T14:02:10.222" v="19" actId="478"/>
        <pc:sldMkLst>
          <pc:docMk/>
          <pc:sldMk cId="2773584698" sldId="1621"/>
        </pc:sldMkLst>
        <pc:spChg chg="mod">
          <ac:chgData name="Vesa Juvonen" userId="c7243be1-99a3-4752-ab2a-0cf698cf8236" providerId="ADAL" clId="{27BD234E-A6C4-4220-A505-67D02C8EBF01}" dt="2021-08-23T14:02:05.163" v="16" actId="6549"/>
          <ac:spMkLst>
            <pc:docMk/>
            <pc:sldMk cId="2773584698" sldId="1621"/>
            <ac:spMk id="7" creationId="{6F939F32-4E37-4CA3-B710-00610E5E59D3}"/>
          </ac:spMkLst>
        </pc:spChg>
        <pc:spChg chg="del">
          <ac:chgData name="Vesa Juvonen" userId="c7243be1-99a3-4752-ab2a-0cf698cf8236" providerId="ADAL" clId="{27BD234E-A6C4-4220-A505-67D02C8EBF01}" dt="2021-08-23T14:02:07.838" v="17" actId="478"/>
          <ac:spMkLst>
            <pc:docMk/>
            <pc:sldMk cId="2773584698" sldId="1621"/>
            <ac:spMk id="10" creationId="{61E3F8C9-2CA7-4974-87A5-00DA7218DDDB}"/>
          </ac:spMkLst>
        </pc:spChg>
        <pc:spChg chg="del">
          <ac:chgData name="Vesa Juvonen" userId="c7243be1-99a3-4752-ab2a-0cf698cf8236" providerId="ADAL" clId="{27BD234E-A6C4-4220-A505-67D02C8EBF01}" dt="2021-08-23T14:02:09.398" v="18" actId="478"/>
          <ac:spMkLst>
            <pc:docMk/>
            <pc:sldMk cId="2773584698" sldId="1621"/>
            <ac:spMk id="11" creationId="{FFAE381F-15AD-46DA-9537-BAC9EDB6CAFE}"/>
          </ac:spMkLst>
        </pc:spChg>
        <pc:spChg chg="del">
          <ac:chgData name="Vesa Juvonen" userId="c7243be1-99a3-4752-ab2a-0cf698cf8236" providerId="ADAL" clId="{27BD234E-A6C4-4220-A505-67D02C8EBF01}" dt="2021-08-23T14:02:10.222" v="19" actId="478"/>
          <ac:spMkLst>
            <pc:docMk/>
            <pc:sldMk cId="2773584698" sldId="1621"/>
            <ac:spMk id="12" creationId="{72697DC8-B7E2-4B6F-8EE2-53B86DCF1A26}"/>
          </ac:spMkLst>
        </pc:spChg>
      </pc:sldChg>
      <pc:sldChg chg="delSp modSp mod">
        <pc:chgData name="Vesa Juvonen" userId="c7243be1-99a3-4752-ab2a-0cf698cf8236" providerId="ADAL" clId="{27BD234E-A6C4-4220-A505-67D02C8EBF01}" dt="2021-08-26T12:20:44.155" v="26" actId="404"/>
        <pc:sldMkLst>
          <pc:docMk/>
          <pc:sldMk cId="10702720" sldId="2079"/>
        </pc:sldMkLst>
        <pc:spChg chg="mod">
          <ac:chgData name="Vesa Juvonen" userId="c7243be1-99a3-4752-ab2a-0cf698cf8236" providerId="ADAL" clId="{27BD234E-A6C4-4220-A505-67D02C8EBF01}" dt="2021-08-26T12:20:44.155" v="26" actId="404"/>
          <ac:spMkLst>
            <pc:docMk/>
            <pc:sldMk cId="10702720" sldId="2079"/>
            <ac:spMk id="8" creationId="{00000000-0000-0000-0000-000000000000}"/>
          </ac:spMkLst>
        </pc:spChg>
        <pc:picChg chg="del">
          <ac:chgData name="Vesa Juvonen" userId="c7243be1-99a3-4752-ab2a-0cf698cf8236" providerId="ADAL" clId="{27BD234E-A6C4-4220-A505-67D02C8EBF01}" dt="2021-08-23T14:01:19.219" v="3" actId="478"/>
          <ac:picMkLst>
            <pc:docMk/>
            <pc:sldMk cId="10702720" sldId="2079"/>
            <ac:picMk id="12" creationId="{442C0302-B97E-42C6-BE0D-10ACE76B45F0}"/>
          </ac:picMkLst>
        </pc:picChg>
        <pc:picChg chg="del mod">
          <ac:chgData name="Vesa Juvonen" userId="c7243be1-99a3-4752-ab2a-0cf698cf8236" providerId="ADAL" clId="{27BD234E-A6C4-4220-A505-67D02C8EBF01}" dt="2021-08-26T12:20:39.362" v="23" actId="478"/>
          <ac:picMkLst>
            <pc:docMk/>
            <pc:sldMk cId="10702720" sldId="2079"/>
            <ac:picMk id="13" creationId="{94A02EE3-0C8C-4CF8-86C0-608CC37F7A47}"/>
          </ac:picMkLst>
        </pc:picChg>
        <pc:picChg chg="del">
          <ac:chgData name="Vesa Juvonen" userId="c7243be1-99a3-4752-ab2a-0cf698cf8236" providerId="ADAL" clId="{27BD234E-A6C4-4220-A505-67D02C8EBF01}" dt="2021-08-23T14:01:19.219" v="3" actId="478"/>
          <ac:picMkLst>
            <pc:docMk/>
            <pc:sldMk cId="10702720" sldId="2079"/>
            <ac:picMk id="3074" creationId="{998C177B-478E-410E-97DE-759A7E6E6F2C}"/>
          </ac:picMkLst>
        </pc:picChg>
      </pc:sldChg>
      <pc:sldChg chg="modSp mod">
        <pc:chgData name="Vesa Juvonen" userId="c7243be1-99a3-4752-ab2a-0cf698cf8236" providerId="ADAL" clId="{27BD234E-A6C4-4220-A505-67D02C8EBF01}" dt="2021-08-26T12:24:22.712" v="142" actId="20577"/>
        <pc:sldMkLst>
          <pc:docMk/>
          <pc:sldMk cId="467751124" sldId="6149"/>
        </pc:sldMkLst>
        <pc:spChg chg="mod">
          <ac:chgData name="Vesa Juvonen" userId="c7243be1-99a3-4752-ab2a-0cf698cf8236" providerId="ADAL" clId="{27BD234E-A6C4-4220-A505-67D02C8EBF01}" dt="2021-08-26T12:24:22.712" v="142" actId="20577"/>
          <ac:spMkLst>
            <pc:docMk/>
            <pc:sldMk cId="467751124" sldId="6149"/>
            <ac:spMk id="3" creationId="{00000000-0000-0000-0000-000000000000}"/>
          </ac:spMkLst>
        </pc:spChg>
      </pc:sldChg>
      <pc:sldChg chg="delSp modSp mod">
        <pc:chgData name="Vesa Juvonen" userId="c7243be1-99a3-4752-ab2a-0cf698cf8236" providerId="ADAL" clId="{27BD234E-A6C4-4220-A505-67D02C8EBF01}" dt="2021-08-23T14:01:46.249" v="13" actId="1076"/>
        <pc:sldMkLst>
          <pc:docMk/>
          <pc:sldMk cId="778883926" sldId="2076136264"/>
        </pc:sldMkLst>
        <pc:spChg chg="mod">
          <ac:chgData name="Vesa Juvonen" userId="c7243be1-99a3-4752-ab2a-0cf698cf8236" providerId="ADAL" clId="{27BD234E-A6C4-4220-A505-67D02C8EBF01}" dt="2021-08-23T14:01:40.149" v="11" actId="20577"/>
          <ac:spMkLst>
            <pc:docMk/>
            <pc:sldMk cId="778883926" sldId="2076136264"/>
            <ac:spMk id="14" creationId="{953584C8-8734-42EA-AD16-6AA2B405D249}"/>
          </ac:spMkLst>
        </pc:spChg>
        <pc:picChg chg="del">
          <ac:chgData name="Vesa Juvonen" userId="c7243be1-99a3-4752-ab2a-0cf698cf8236" providerId="ADAL" clId="{27BD234E-A6C4-4220-A505-67D02C8EBF01}" dt="2021-08-23T14:01:32.245" v="4" actId="478"/>
          <ac:picMkLst>
            <pc:docMk/>
            <pc:sldMk cId="778883926" sldId="2076136264"/>
            <ac:picMk id="7" creationId="{38660C79-F3FB-4B2C-BB01-746AB0982FAB}"/>
          </ac:picMkLst>
        </pc:picChg>
        <pc:picChg chg="mod">
          <ac:chgData name="Vesa Juvonen" userId="c7243be1-99a3-4752-ab2a-0cf698cf8236" providerId="ADAL" clId="{27BD234E-A6C4-4220-A505-67D02C8EBF01}" dt="2021-08-23T14:01:46.249" v="13" actId="1076"/>
          <ac:picMkLst>
            <pc:docMk/>
            <pc:sldMk cId="778883926" sldId="2076136264"/>
            <ac:picMk id="8" creationId="{172ACC13-3852-4C79-982C-31A1F9A06529}"/>
          </ac:picMkLst>
        </pc:picChg>
        <pc:picChg chg="mod">
          <ac:chgData name="Vesa Juvonen" userId="c7243be1-99a3-4752-ab2a-0cf698cf8236" providerId="ADAL" clId="{27BD234E-A6C4-4220-A505-67D02C8EBF01}" dt="2021-08-23T14:01:43.421" v="12" actId="1076"/>
          <ac:picMkLst>
            <pc:docMk/>
            <pc:sldMk cId="778883926" sldId="2076136264"/>
            <ac:picMk id="9" creationId="{A530CE92-58E8-4897-9E7A-0D94CB94771C}"/>
          </ac:picMkLst>
        </pc:picChg>
      </pc:sldChg>
      <pc:sldChg chg="addSp modSp mod">
        <pc:chgData name="Vesa Juvonen" userId="c7243be1-99a3-4752-ab2a-0cf698cf8236" providerId="ADAL" clId="{27BD234E-A6C4-4220-A505-67D02C8EBF01}" dt="2021-08-26T12:22:29.050" v="70" actId="207"/>
        <pc:sldMkLst>
          <pc:docMk/>
          <pc:sldMk cId="807260399" sldId="2076137663"/>
        </pc:sldMkLst>
        <pc:spChg chg="add mod">
          <ac:chgData name="Vesa Juvonen" userId="c7243be1-99a3-4752-ab2a-0cf698cf8236" providerId="ADAL" clId="{27BD234E-A6C4-4220-A505-67D02C8EBF01}" dt="2021-08-26T12:22:29.050" v="70" actId="207"/>
          <ac:spMkLst>
            <pc:docMk/>
            <pc:sldMk cId="807260399" sldId="2076137663"/>
            <ac:spMk id="2" creationId="{80AAA225-94E8-4DB9-8B7D-95A640D67327}"/>
          </ac:spMkLst>
        </pc:spChg>
      </pc:sldChg>
      <pc:sldChg chg="modSp add mod">
        <pc:chgData name="Vesa Juvonen" userId="c7243be1-99a3-4752-ab2a-0cf698cf8236" providerId="ADAL" clId="{27BD234E-A6C4-4220-A505-67D02C8EBF01}" dt="2021-08-26T12:25:18.515" v="199" actId="1076"/>
        <pc:sldMkLst>
          <pc:docMk/>
          <pc:sldMk cId="649892384" sldId="2076137677"/>
        </pc:sldMkLst>
        <pc:spChg chg="mod">
          <ac:chgData name="Vesa Juvonen" userId="c7243be1-99a3-4752-ab2a-0cf698cf8236" providerId="ADAL" clId="{27BD234E-A6C4-4220-A505-67D02C8EBF01}" dt="2021-08-26T12:25:18.515" v="199" actId="1076"/>
          <ac:spMkLst>
            <pc:docMk/>
            <pc:sldMk cId="649892384" sldId="2076137677"/>
            <ac:spMk id="11" creationId="{463E50D4-3798-4435-9259-B3FD089AF08B}"/>
          </ac:spMkLst>
        </pc:spChg>
        <pc:spChg chg="mod">
          <ac:chgData name="Vesa Juvonen" userId="c7243be1-99a3-4752-ab2a-0cf698cf8236" providerId="ADAL" clId="{27BD234E-A6C4-4220-A505-67D02C8EBF01}" dt="2021-08-26T12:24:51.987" v="144" actId="207"/>
          <ac:spMkLst>
            <pc:docMk/>
            <pc:sldMk cId="649892384" sldId="2076137677"/>
            <ac:spMk id="18" creationId="{E5183C7A-C387-45C5-B839-7BB228B4091B}"/>
          </ac:spMkLst>
        </pc:spChg>
      </pc:sldChg>
      <pc:sldChg chg="modSp add mod">
        <pc:chgData name="Vesa Juvonen" userId="c7243be1-99a3-4752-ab2a-0cf698cf8236" providerId="ADAL" clId="{27BD234E-A6C4-4220-A505-67D02C8EBF01}" dt="2021-08-26T12:26:58.316" v="208" actId="207"/>
        <pc:sldMkLst>
          <pc:docMk/>
          <pc:sldMk cId="879083936" sldId="2076137681"/>
        </pc:sldMkLst>
        <pc:spChg chg="mod">
          <ac:chgData name="Vesa Juvonen" userId="c7243be1-99a3-4752-ab2a-0cf698cf8236" providerId="ADAL" clId="{27BD234E-A6C4-4220-A505-67D02C8EBF01}" dt="2021-08-26T12:26:58.316" v="208" actId="207"/>
          <ac:spMkLst>
            <pc:docMk/>
            <pc:sldMk cId="879083936" sldId="2076137681"/>
            <ac:spMk id="2" creationId="{F6C79F43-80FD-434A-8F0D-B3A8A8137A88}"/>
          </ac:spMkLst>
        </pc:spChg>
      </pc:sldChg>
      <pc:sldChg chg="modSp mod">
        <pc:chgData name="Vesa Juvonen" userId="c7243be1-99a3-4752-ab2a-0cf698cf8236" providerId="ADAL" clId="{27BD234E-A6C4-4220-A505-67D02C8EBF01}" dt="2021-08-26T12:31:44.275" v="213" actId="122"/>
        <pc:sldMkLst>
          <pc:docMk/>
          <pc:sldMk cId="1799728944" sldId="2134805594"/>
        </pc:sldMkLst>
        <pc:spChg chg="mod">
          <ac:chgData name="Vesa Juvonen" userId="c7243be1-99a3-4752-ab2a-0cf698cf8236" providerId="ADAL" clId="{27BD234E-A6C4-4220-A505-67D02C8EBF01}" dt="2021-08-26T12:31:32.193" v="209" actId="20577"/>
          <ac:spMkLst>
            <pc:docMk/>
            <pc:sldMk cId="1799728944" sldId="2134805594"/>
            <ac:spMk id="2" creationId="{235D8776-59C0-49A3-A194-D6A9EA5C15FA}"/>
          </ac:spMkLst>
        </pc:spChg>
        <pc:spChg chg="mod">
          <ac:chgData name="Vesa Juvonen" userId="c7243be1-99a3-4752-ab2a-0cf698cf8236" providerId="ADAL" clId="{27BD234E-A6C4-4220-A505-67D02C8EBF01}" dt="2021-08-26T12:31:41.360" v="212" actId="207"/>
          <ac:spMkLst>
            <pc:docMk/>
            <pc:sldMk cId="1799728944" sldId="2134805594"/>
            <ac:spMk id="159" creationId="{61854168-DA86-4C8F-8FCF-EFF6489B9055}"/>
          </ac:spMkLst>
        </pc:spChg>
        <pc:spChg chg="mod">
          <ac:chgData name="Vesa Juvonen" userId="c7243be1-99a3-4752-ab2a-0cf698cf8236" providerId="ADAL" clId="{27BD234E-A6C4-4220-A505-67D02C8EBF01}" dt="2021-08-26T12:31:44.275" v="213" actId="122"/>
          <ac:spMkLst>
            <pc:docMk/>
            <pc:sldMk cId="1799728944" sldId="2134805594"/>
            <ac:spMk id="160" creationId="{2755DC9A-0461-445E-B07E-780A8C387D1B}"/>
          </ac:spMkLst>
        </pc:spChg>
        <pc:spChg chg="mod">
          <ac:chgData name="Vesa Juvonen" userId="c7243be1-99a3-4752-ab2a-0cf698cf8236" providerId="ADAL" clId="{27BD234E-A6C4-4220-A505-67D02C8EBF01}" dt="2021-08-26T12:31:38.711" v="211" actId="207"/>
          <ac:spMkLst>
            <pc:docMk/>
            <pc:sldMk cId="1799728944" sldId="2134805594"/>
            <ac:spMk id="164" creationId="{54188B92-B8DE-45D3-83B7-BC1887D4CEB1}"/>
          </ac:spMkLst>
        </pc:spChg>
        <pc:spChg chg="mod">
          <ac:chgData name="Vesa Juvonen" userId="c7243be1-99a3-4752-ab2a-0cf698cf8236" providerId="ADAL" clId="{27BD234E-A6C4-4220-A505-67D02C8EBF01}" dt="2021-08-26T12:31:36.154" v="210" actId="122"/>
          <ac:spMkLst>
            <pc:docMk/>
            <pc:sldMk cId="1799728944" sldId="2134805594"/>
            <ac:spMk id="165" creationId="{08285870-F07B-4DEC-BC57-F76792C3D6BE}"/>
          </ac:spMkLst>
        </pc:spChg>
      </pc:sldChg>
    </pc:docChg>
  </pc:docChgLst>
  <pc:docChgLst>
    <pc:chgData name="Mikael Svenson" userId="965d4e6a-fd22-4d0b-8bb9-2315d7bb356c" providerId="ADAL" clId="{896FB2B9-FDDB-47D6-9907-EC020F596592}"/>
    <pc:docChg chg="custSel modSld">
      <pc:chgData name="Mikael Svenson" userId="965d4e6a-fd22-4d0b-8bb9-2315d7bb356c" providerId="ADAL" clId="{896FB2B9-FDDB-47D6-9907-EC020F596592}" dt="2021-10-18T14:17:40.303" v="102" actId="1076"/>
      <pc:docMkLst>
        <pc:docMk/>
      </pc:docMkLst>
      <pc:sldChg chg="mod modShow">
        <pc:chgData name="Mikael Svenson" userId="965d4e6a-fd22-4d0b-8bb9-2315d7bb356c" providerId="ADAL" clId="{896FB2B9-FDDB-47D6-9907-EC020F596592}" dt="2021-10-18T14:14:35.159" v="0" actId="729"/>
        <pc:sldMkLst>
          <pc:docMk/>
          <pc:sldMk cId="456093034" sldId="2076136307"/>
        </pc:sldMkLst>
      </pc:sldChg>
      <pc:sldChg chg="delSp modSp mod modShow">
        <pc:chgData name="Mikael Svenson" userId="965d4e6a-fd22-4d0b-8bb9-2315d7bb356c" providerId="ADAL" clId="{896FB2B9-FDDB-47D6-9907-EC020F596592}" dt="2021-10-18T14:17:40.303" v="102" actId="1076"/>
        <pc:sldMkLst>
          <pc:docMk/>
          <pc:sldMk cId="2925091645" sldId="2076136308"/>
        </pc:sldMkLst>
        <pc:spChg chg="mod">
          <ac:chgData name="Mikael Svenson" userId="965d4e6a-fd22-4d0b-8bb9-2315d7bb356c" providerId="ADAL" clId="{896FB2B9-FDDB-47D6-9907-EC020F596592}" dt="2021-10-18T14:17:35.594" v="101" actId="6549"/>
          <ac:spMkLst>
            <pc:docMk/>
            <pc:sldMk cId="2925091645" sldId="2076136308"/>
            <ac:spMk id="3" creationId="{CBDC9C38-872E-4048-96FE-C321FEF21EC1}"/>
          </ac:spMkLst>
        </pc:spChg>
        <pc:spChg chg="del">
          <ac:chgData name="Mikael Svenson" userId="965d4e6a-fd22-4d0b-8bb9-2315d7bb356c" providerId="ADAL" clId="{896FB2B9-FDDB-47D6-9907-EC020F596592}" dt="2021-10-18T14:14:39.893" v="2" actId="478"/>
          <ac:spMkLst>
            <pc:docMk/>
            <pc:sldMk cId="2925091645" sldId="2076136308"/>
            <ac:spMk id="5" creationId="{9443BB4E-EB9D-4E61-816D-54885F1C4201}"/>
          </ac:spMkLst>
        </pc:spChg>
        <pc:picChg chg="mod">
          <ac:chgData name="Mikael Svenson" userId="965d4e6a-fd22-4d0b-8bb9-2315d7bb356c" providerId="ADAL" clId="{896FB2B9-FDDB-47D6-9907-EC020F596592}" dt="2021-10-18T14:17:40.303" v="102" actId="1076"/>
          <ac:picMkLst>
            <pc:docMk/>
            <pc:sldMk cId="2925091645" sldId="2076136308"/>
            <ac:picMk id="4" creationId="{F5409098-B4AE-4FFF-8F49-123DBB19AAF0}"/>
          </ac:picMkLst>
        </pc:picChg>
      </pc:sldChg>
    </pc:docChg>
  </pc:docChgLst>
  <pc:docChgLst>
    <pc:chgData name="Mikael Svenson" userId="965d4e6a-fd22-4d0b-8bb9-2315d7bb356c" providerId="ADAL" clId="{90212E8C-BCA4-4051-82FC-FB6392BE6AED}"/>
    <pc:docChg chg="custSel modSld">
      <pc:chgData name="Mikael Svenson" userId="965d4e6a-fd22-4d0b-8bb9-2315d7bb356c" providerId="ADAL" clId="{90212E8C-BCA4-4051-82FC-FB6392BE6AED}" dt="2021-09-22T10:52:32.902" v="21" actId="20577"/>
      <pc:docMkLst>
        <pc:docMk/>
      </pc:docMkLst>
      <pc:sldChg chg="delSp modSp mod">
        <pc:chgData name="Mikael Svenson" userId="965d4e6a-fd22-4d0b-8bb9-2315d7bb356c" providerId="ADAL" clId="{90212E8C-BCA4-4051-82FC-FB6392BE6AED}" dt="2021-09-22T10:52:32.902" v="21" actId="20577"/>
        <pc:sldMkLst>
          <pc:docMk/>
          <pc:sldMk cId="2925091645" sldId="2076136308"/>
        </pc:sldMkLst>
        <pc:spChg chg="mod">
          <ac:chgData name="Mikael Svenson" userId="965d4e6a-fd22-4d0b-8bb9-2315d7bb356c" providerId="ADAL" clId="{90212E8C-BCA4-4051-82FC-FB6392BE6AED}" dt="2021-09-22T10:52:32.902" v="21" actId="20577"/>
          <ac:spMkLst>
            <pc:docMk/>
            <pc:sldMk cId="2925091645" sldId="2076136308"/>
            <ac:spMk id="3" creationId="{CBDC9C38-872E-4048-96FE-C321FEF21EC1}"/>
          </ac:spMkLst>
        </pc:spChg>
        <pc:spChg chg="del mod">
          <ac:chgData name="Mikael Svenson" userId="965d4e6a-fd22-4d0b-8bb9-2315d7bb356c" providerId="ADAL" clId="{90212E8C-BCA4-4051-82FC-FB6392BE6AED}" dt="2021-09-22T10:52:16.606" v="1" actId="478"/>
          <ac:spMkLst>
            <pc:docMk/>
            <pc:sldMk cId="2925091645" sldId="2076136308"/>
            <ac:spMk id="5" creationId="{042358B8-E0B7-49B3-A7FA-06A9158DAE8C}"/>
          </ac:spMkLst>
        </pc:spChg>
      </pc:sldChg>
    </pc:docChg>
  </pc:docChgLst>
  <pc:docChgLst>
    <pc:chgData name="Hugo Bernier" userId="846ef6cd-3f11-462c-a4be-44fff9f1a751" providerId="ADAL" clId="{4D4C36FC-96ED-404A-89A8-FE943C659687}"/>
    <pc:docChg chg="undo redo custSel modSld">
      <pc:chgData name="Hugo Bernier" userId="846ef6cd-3f11-462c-a4be-44fff9f1a751" providerId="ADAL" clId="{4D4C36FC-96ED-404A-89A8-FE943C659687}" dt="2021-11-04T13:58:41.930" v="624" actId="1035"/>
      <pc:docMkLst>
        <pc:docMk/>
      </pc:docMkLst>
      <pc:sldChg chg="addSp delSp modSp mod modAnim modNotesTx">
        <pc:chgData name="Hugo Bernier" userId="846ef6cd-3f11-462c-a4be-44fff9f1a751" providerId="ADAL" clId="{4D4C36FC-96ED-404A-89A8-FE943C659687}" dt="2021-11-04T13:58:41.930" v="624" actId="1035"/>
        <pc:sldMkLst>
          <pc:docMk/>
          <pc:sldMk cId="2636939237" sldId="2076137579"/>
        </pc:sldMkLst>
        <pc:spChg chg="mod">
          <ac:chgData name="Hugo Bernier" userId="846ef6cd-3f11-462c-a4be-44fff9f1a751" providerId="ADAL" clId="{4D4C36FC-96ED-404A-89A8-FE943C659687}" dt="2021-11-04T06:34:08.368" v="107"/>
          <ac:spMkLst>
            <pc:docMk/>
            <pc:sldMk cId="2636939237" sldId="2076137579"/>
            <ac:spMk id="2" creationId="{4EDF62F3-12E9-44F2-ADF4-F7AEA5750C8C}"/>
          </ac:spMkLst>
        </pc:spChg>
        <pc:spChg chg="mod">
          <ac:chgData name="Hugo Bernier" userId="846ef6cd-3f11-462c-a4be-44fff9f1a751" providerId="ADAL" clId="{4D4C36FC-96ED-404A-89A8-FE943C659687}" dt="2021-11-04T07:11:24.908" v="536" actId="6549"/>
          <ac:spMkLst>
            <pc:docMk/>
            <pc:sldMk cId="2636939237" sldId="2076137579"/>
            <ac:spMk id="3" creationId="{CBDC9C38-872E-4048-96FE-C321FEF21EC1}"/>
          </ac:spMkLst>
        </pc:spChg>
        <pc:spChg chg="mod">
          <ac:chgData name="Hugo Bernier" userId="846ef6cd-3f11-462c-a4be-44fff9f1a751" providerId="ADAL" clId="{4D4C36FC-96ED-404A-89A8-FE943C659687}" dt="2021-11-04T07:10:10.297" v="515" actId="14100"/>
          <ac:spMkLst>
            <pc:docMk/>
            <pc:sldMk cId="2636939237" sldId="2076137579"/>
            <ac:spMk id="5" creationId="{D99E2DB0-70F3-400F-878F-33AE8632B7BC}"/>
          </ac:spMkLst>
        </pc:spChg>
        <pc:spChg chg="mod">
          <ac:chgData name="Hugo Bernier" userId="846ef6cd-3f11-462c-a4be-44fff9f1a751" providerId="ADAL" clId="{4D4C36FC-96ED-404A-89A8-FE943C659687}" dt="2021-11-04T06:34:13.032" v="108"/>
          <ac:spMkLst>
            <pc:docMk/>
            <pc:sldMk cId="2636939237" sldId="2076137579"/>
            <ac:spMk id="7" creationId="{45E06D26-CB4F-4211-9C20-396E83CE39C5}"/>
          </ac:spMkLst>
        </pc:spChg>
        <pc:spChg chg="mod">
          <ac:chgData name="Hugo Bernier" userId="846ef6cd-3f11-462c-a4be-44fff9f1a751" providerId="ADAL" clId="{4D4C36FC-96ED-404A-89A8-FE943C659687}" dt="2021-11-04T06:34:13.032" v="108"/>
          <ac:spMkLst>
            <pc:docMk/>
            <pc:sldMk cId="2636939237" sldId="2076137579"/>
            <ac:spMk id="9" creationId="{920CFEEA-F765-4E87-81B2-A133ACBA7A81}"/>
          </ac:spMkLst>
        </pc:spChg>
        <pc:spChg chg="mod">
          <ac:chgData name="Hugo Bernier" userId="846ef6cd-3f11-462c-a4be-44fff9f1a751" providerId="ADAL" clId="{4D4C36FC-96ED-404A-89A8-FE943C659687}" dt="2021-11-04T06:34:13.032" v="108"/>
          <ac:spMkLst>
            <pc:docMk/>
            <pc:sldMk cId="2636939237" sldId="2076137579"/>
            <ac:spMk id="10" creationId="{BEBDB302-E127-4F81-91CF-8C35BE239919}"/>
          </ac:spMkLst>
        </pc:spChg>
        <pc:spChg chg="mod">
          <ac:chgData name="Hugo Bernier" userId="846ef6cd-3f11-462c-a4be-44fff9f1a751" providerId="ADAL" clId="{4D4C36FC-96ED-404A-89A8-FE943C659687}" dt="2021-11-04T06:34:13.032" v="108"/>
          <ac:spMkLst>
            <pc:docMk/>
            <pc:sldMk cId="2636939237" sldId="2076137579"/>
            <ac:spMk id="11" creationId="{FC0AF6A1-9C9D-470F-82B0-D36E8CCA70B0}"/>
          </ac:spMkLst>
        </pc:spChg>
        <pc:spChg chg="mod">
          <ac:chgData name="Hugo Bernier" userId="846ef6cd-3f11-462c-a4be-44fff9f1a751" providerId="ADAL" clId="{4D4C36FC-96ED-404A-89A8-FE943C659687}" dt="2021-11-04T06:34:13.032" v="108"/>
          <ac:spMkLst>
            <pc:docMk/>
            <pc:sldMk cId="2636939237" sldId="2076137579"/>
            <ac:spMk id="12" creationId="{E65972A8-A577-414A-B063-3BF9CB800825}"/>
          </ac:spMkLst>
        </pc:spChg>
        <pc:spChg chg="mod">
          <ac:chgData name="Hugo Bernier" userId="846ef6cd-3f11-462c-a4be-44fff9f1a751" providerId="ADAL" clId="{4D4C36FC-96ED-404A-89A8-FE943C659687}" dt="2021-11-04T06:34:13.032" v="108"/>
          <ac:spMkLst>
            <pc:docMk/>
            <pc:sldMk cId="2636939237" sldId="2076137579"/>
            <ac:spMk id="13" creationId="{A517F58B-1C69-4425-AE42-C5E34D352BFE}"/>
          </ac:spMkLst>
        </pc:spChg>
        <pc:spChg chg="mod">
          <ac:chgData name="Hugo Bernier" userId="846ef6cd-3f11-462c-a4be-44fff9f1a751" providerId="ADAL" clId="{4D4C36FC-96ED-404A-89A8-FE943C659687}" dt="2021-11-04T06:34:13.032" v="108"/>
          <ac:spMkLst>
            <pc:docMk/>
            <pc:sldMk cId="2636939237" sldId="2076137579"/>
            <ac:spMk id="14" creationId="{287B6401-7EE3-437F-8C06-EF8452FB10F2}"/>
          </ac:spMkLst>
        </pc:spChg>
        <pc:spChg chg="mod">
          <ac:chgData name="Hugo Bernier" userId="846ef6cd-3f11-462c-a4be-44fff9f1a751" providerId="ADAL" clId="{4D4C36FC-96ED-404A-89A8-FE943C659687}" dt="2021-11-04T06:34:13.032" v="108"/>
          <ac:spMkLst>
            <pc:docMk/>
            <pc:sldMk cId="2636939237" sldId="2076137579"/>
            <ac:spMk id="15" creationId="{0B768DE9-9A23-4B38-BE15-6936C76578E4}"/>
          </ac:spMkLst>
        </pc:spChg>
        <pc:spChg chg="mod">
          <ac:chgData name="Hugo Bernier" userId="846ef6cd-3f11-462c-a4be-44fff9f1a751" providerId="ADAL" clId="{4D4C36FC-96ED-404A-89A8-FE943C659687}" dt="2021-11-04T06:34:13.032" v="108"/>
          <ac:spMkLst>
            <pc:docMk/>
            <pc:sldMk cId="2636939237" sldId="2076137579"/>
            <ac:spMk id="16" creationId="{262012D8-1644-4484-81C4-CD804562E3E3}"/>
          </ac:spMkLst>
        </pc:spChg>
        <pc:spChg chg="mod">
          <ac:chgData name="Hugo Bernier" userId="846ef6cd-3f11-462c-a4be-44fff9f1a751" providerId="ADAL" clId="{4D4C36FC-96ED-404A-89A8-FE943C659687}" dt="2021-11-04T06:34:13.032" v="108"/>
          <ac:spMkLst>
            <pc:docMk/>
            <pc:sldMk cId="2636939237" sldId="2076137579"/>
            <ac:spMk id="17" creationId="{26B5D662-04DF-4C29-A9FE-8B8C3641D58B}"/>
          </ac:spMkLst>
        </pc:spChg>
        <pc:spChg chg="del">
          <ac:chgData name="Hugo Bernier" userId="846ef6cd-3f11-462c-a4be-44fff9f1a751" providerId="ADAL" clId="{4D4C36FC-96ED-404A-89A8-FE943C659687}" dt="2021-11-04T06:26:33.350" v="0" actId="478"/>
          <ac:spMkLst>
            <pc:docMk/>
            <pc:sldMk cId="2636939237" sldId="2076137579"/>
            <ac:spMk id="26" creationId="{034D6D45-F5A6-4F97-A292-2B6AA1CF4704}"/>
          </ac:spMkLst>
        </pc:spChg>
        <pc:spChg chg="add del mod ord">
          <ac:chgData name="Hugo Bernier" userId="846ef6cd-3f11-462c-a4be-44fff9f1a751" providerId="ADAL" clId="{4D4C36FC-96ED-404A-89A8-FE943C659687}" dt="2021-11-04T07:04:02.331" v="471" actId="21"/>
          <ac:spMkLst>
            <pc:docMk/>
            <pc:sldMk cId="2636939237" sldId="2076137579"/>
            <ac:spMk id="62" creationId="{32AD8598-A20F-4A7E-ADB5-5C42C7A45BBD}"/>
          </ac:spMkLst>
        </pc:spChg>
        <pc:grpChg chg="del mod">
          <ac:chgData name="Hugo Bernier" userId="846ef6cd-3f11-462c-a4be-44fff9f1a751" providerId="ADAL" clId="{4D4C36FC-96ED-404A-89A8-FE943C659687}" dt="2021-11-04T06:33:41.132" v="99" actId="165"/>
          <ac:grpSpMkLst>
            <pc:docMk/>
            <pc:sldMk cId="2636939237" sldId="2076137579"/>
            <ac:grpSpMk id="4" creationId="{87374DAE-1F11-415D-B2D9-35C7D71375F3}"/>
          </ac:grpSpMkLst>
        </pc:grpChg>
        <pc:grpChg chg="mod">
          <ac:chgData name="Hugo Bernier" userId="846ef6cd-3f11-462c-a4be-44fff9f1a751" providerId="ADAL" clId="{4D4C36FC-96ED-404A-89A8-FE943C659687}" dt="2021-11-04T06:34:13.032" v="108"/>
          <ac:grpSpMkLst>
            <pc:docMk/>
            <pc:sldMk cId="2636939237" sldId="2076137579"/>
            <ac:grpSpMk id="6" creationId="{32A851F9-0804-4706-B30B-A13EB48A51A8}"/>
          </ac:grpSpMkLst>
        </pc:grpChg>
        <pc:grpChg chg="mod">
          <ac:chgData name="Hugo Bernier" userId="846ef6cd-3f11-462c-a4be-44fff9f1a751" providerId="ADAL" clId="{4D4C36FC-96ED-404A-89A8-FE943C659687}" dt="2021-11-04T06:34:13.032" v="108"/>
          <ac:grpSpMkLst>
            <pc:docMk/>
            <pc:sldMk cId="2636939237" sldId="2076137579"/>
            <ac:grpSpMk id="8" creationId="{ABED0068-1FEE-4EE1-90D4-5125F959256B}"/>
          </ac:grpSpMkLst>
        </pc:grpChg>
        <pc:grpChg chg="add mod">
          <ac:chgData name="Hugo Bernier" userId="846ef6cd-3f11-462c-a4be-44fff9f1a751" providerId="ADAL" clId="{4D4C36FC-96ED-404A-89A8-FE943C659687}" dt="2021-11-04T07:13:46.209" v="612" actId="1035"/>
          <ac:grpSpMkLst>
            <pc:docMk/>
            <pc:sldMk cId="2636939237" sldId="2076137579"/>
            <ac:grpSpMk id="1029" creationId="{AFCEA885-1119-40A2-A5DB-7CBA66154F28}"/>
          </ac:grpSpMkLst>
        </pc:grpChg>
        <pc:picChg chg="del topLvl">
          <ac:chgData name="Hugo Bernier" userId="846ef6cd-3f11-462c-a4be-44fff9f1a751" providerId="ADAL" clId="{4D4C36FC-96ED-404A-89A8-FE943C659687}" dt="2021-11-04T06:33:47.390" v="104" actId="478"/>
          <ac:picMkLst>
            <pc:docMk/>
            <pc:sldMk cId="2636939237" sldId="2076137579"/>
            <ac:picMk id="19" creationId="{9D1148C7-D4C4-427E-9088-298D6AC54E05}"/>
          </ac:picMkLst>
        </pc:picChg>
        <pc:picChg chg="del">
          <ac:chgData name="Hugo Bernier" userId="846ef6cd-3f11-462c-a4be-44fff9f1a751" providerId="ADAL" clId="{4D4C36FC-96ED-404A-89A8-FE943C659687}" dt="2021-11-04T06:27:15.675" v="9" actId="478"/>
          <ac:picMkLst>
            <pc:docMk/>
            <pc:sldMk cId="2636939237" sldId="2076137579"/>
            <ac:picMk id="20" creationId="{9B2A0845-6AF2-4F39-91A2-30BF3EA9B2DB}"/>
          </ac:picMkLst>
        </pc:picChg>
        <pc:picChg chg="del topLvl">
          <ac:chgData name="Hugo Bernier" userId="846ef6cd-3f11-462c-a4be-44fff9f1a751" providerId="ADAL" clId="{4D4C36FC-96ED-404A-89A8-FE943C659687}" dt="2021-11-04T06:33:44.559" v="100" actId="478"/>
          <ac:picMkLst>
            <pc:docMk/>
            <pc:sldMk cId="2636939237" sldId="2076137579"/>
            <ac:picMk id="23" creationId="{ACE82422-C528-45EB-98F2-1A2A81B879A3}"/>
          </ac:picMkLst>
        </pc:picChg>
        <pc:picChg chg="del topLvl">
          <ac:chgData name="Hugo Bernier" userId="846ef6cd-3f11-462c-a4be-44fff9f1a751" providerId="ADAL" clId="{4D4C36FC-96ED-404A-89A8-FE943C659687}" dt="2021-11-04T06:33:46.654" v="103" actId="478"/>
          <ac:picMkLst>
            <pc:docMk/>
            <pc:sldMk cId="2636939237" sldId="2076137579"/>
            <ac:picMk id="24" creationId="{E3A1445A-21CD-4F8F-B4E4-39B695594F02}"/>
          </ac:picMkLst>
        </pc:picChg>
        <pc:picChg chg="del">
          <ac:chgData name="Hugo Bernier" userId="846ef6cd-3f11-462c-a4be-44fff9f1a751" providerId="ADAL" clId="{4D4C36FC-96ED-404A-89A8-FE943C659687}" dt="2021-11-04T06:27:05.734" v="4" actId="478"/>
          <ac:picMkLst>
            <pc:docMk/>
            <pc:sldMk cId="2636939237" sldId="2076137579"/>
            <ac:picMk id="25" creationId="{A4FDB1FC-22A3-4006-B800-47391C8563A6}"/>
          </ac:picMkLst>
        </pc:picChg>
        <pc:picChg chg="add mod ord modVis">
          <ac:chgData name="Hugo Bernier" userId="846ef6cd-3f11-462c-a4be-44fff9f1a751" providerId="ADAL" clId="{4D4C36FC-96ED-404A-89A8-FE943C659687}" dt="2021-11-04T13:58:19.713" v="620" actId="13244"/>
          <ac:picMkLst>
            <pc:docMk/>
            <pc:sldMk cId="2636939237" sldId="2076137579"/>
            <ac:picMk id="38" creationId="{AC5E4959-312E-467D-A8C6-31453E4E792D}"/>
          </ac:picMkLst>
        </pc:picChg>
        <pc:picChg chg="add mod ord modVis">
          <ac:chgData name="Hugo Bernier" userId="846ef6cd-3f11-462c-a4be-44fff9f1a751" providerId="ADAL" clId="{4D4C36FC-96ED-404A-89A8-FE943C659687}" dt="2021-11-04T13:58:41.930" v="624" actId="1035"/>
          <ac:picMkLst>
            <pc:docMk/>
            <pc:sldMk cId="2636939237" sldId="2076137579"/>
            <ac:picMk id="40" creationId="{F13CC415-577F-40E0-BD05-C274516020EF}"/>
          </ac:picMkLst>
        </pc:picChg>
        <pc:picChg chg="del">
          <ac:chgData name="Hugo Bernier" userId="846ef6cd-3f11-462c-a4be-44fff9f1a751" providerId="ADAL" clId="{4D4C36FC-96ED-404A-89A8-FE943C659687}" dt="2021-11-04T06:32:23.134" v="69" actId="478"/>
          <ac:picMkLst>
            <pc:docMk/>
            <pc:sldMk cId="2636939237" sldId="2076137579"/>
            <ac:picMk id="41" creationId="{48217581-ED70-47B6-9458-1D5026B47036}"/>
          </ac:picMkLst>
        </pc:picChg>
        <pc:picChg chg="del">
          <ac:chgData name="Hugo Bernier" userId="846ef6cd-3f11-462c-a4be-44fff9f1a751" providerId="ADAL" clId="{4D4C36FC-96ED-404A-89A8-FE943C659687}" dt="2021-11-04T06:27:14.549" v="8" actId="478"/>
          <ac:picMkLst>
            <pc:docMk/>
            <pc:sldMk cId="2636939237" sldId="2076137579"/>
            <ac:picMk id="42" creationId="{C1D92697-A3F3-4C62-AFB8-F4772E07A236}"/>
          </ac:picMkLst>
        </pc:picChg>
        <pc:picChg chg="del">
          <ac:chgData name="Hugo Bernier" userId="846ef6cd-3f11-462c-a4be-44fff9f1a751" providerId="ADAL" clId="{4D4C36FC-96ED-404A-89A8-FE943C659687}" dt="2021-11-04T06:27:13.679" v="7" actId="478"/>
          <ac:picMkLst>
            <pc:docMk/>
            <pc:sldMk cId="2636939237" sldId="2076137579"/>
            <ac:picMk id="43" creationId="{0B52C034-3851-49FA-AF03-53B4CD361636}"/>
          </ac:picMkLst>
        </pc:picChg>
        <pc:picChg chg="del">
          <ac:chgData name="Hugo Bernier" userId="846ef6cd-3f11-462c-a4be-44fff9f1a751" providerId="ADAL" clId="{4D4C36FC-96ED-404A-89A8-FE943C659687}" dt="2021-11-04T06:32:24.063" v="70" actId="478"/>
          <ac:picMkLst>
            <pc:docMk/>
            <pc:sldMk cId="2636939237" sldId="2076137579"/>
            <ac:picMk id="44" creationId="{7FBACC14-C566-4C70-B872-3E028C83152C}"/>
          </ac:picMkLst>
        </pc:picChg>
        <pc:picChg chg="del">
          <ac:chgData name="Hugo Bernier" userId="846ef6cd-3f11-462c-a4be-44fff9f1a751" providerId="ADAL" clId="{4D4C36FC-96ED-404A-89A8-FE943C659687}" dt="2021-11-04T06:32:24.814" v="71" actId="478"/>
          <ac:picMkLst>
            <pc:docMk/>
            <pc:sldMk cId="2636939237" sldId="2076137579"/>
            <ac:picMk id="45" creationId="{40CF2C15-426E-48DF-A8EE-84AEBD78791E}"/>
          </ac:picMkLst>
        </pc:picChg>
        <pc:picChg chg="add mod">
          <ac:chgData name="Hugo Bernier" userId="846ef6cd-3f11-462c-a4be-44fff9f1a751" providerId="ADAL" clId="{4D4C36FC-96ED-404A-89A8-FE943C659687}" dt="2021-11-04T07:13:46.209" v="612" actId="1035"/>
          <ac:picMkLst>
            <pc:docMk/>
            <pc:sldMk cId="2636939237" sldId="2076137579"/>
            <ac:picMk id="47" creationId="{223179FF-62C8-4A93-9CF4-9825357DD3DE}"/>
          </ac:picMkLst>
        </pc:picChg>
        <pc:picChg chg="del">
          <ac:chgData name="Hugo Bernier" userId="846ef6cd-3f11-462c-a4be-44fff9f1a751" providerId="ADAL" clId="{4D4C36FC-96ED-404A-89A8-FE943C659687}" dt="2021-11-04T06:27:11.568" v="5" actId="478"/>
          <ac:picMkLst>
            <pc:docMk/>
            <pc:sldMk cId="2636939237" sldId="2076137579"/>
            <ac:picMk id="49" creationId="{B107DBC6-6BA1-43C8-BECB-DA10BD715758}"/>
          </ac:picMkLst>
        </pc:picChg>
        <pc:picChg chg="del">
          <ac:chgData name="Hugo Bernier" userId="846ef6cd-3f11-462c-a4be-44fff9f1a751" providerId="ADAL" clId="{4D4C36FC-96ED-404A-89A8-FE943C659687}" dt="2021-11-04T06:32:22.237" v="68" actId="478"/>
          <ac:picMkLst>
            <pc:docMk/>
            <pc:sldMk cId="2636939237" sldId="2076137579"/>
            <ac:picMk id="51" creationId="{79D5CA5C-6F52-4344-A8A7-93F7A680ABF5}"/>
          </ac:picMkLst>
        </pc:picChg>
        <pc:picChg chg="mod">
          <ac:chgData name="Hugo Bernier" userId="846ef6cd-3f11-462c-a4be-44fff9f1a751" providerId="ADAL" clId="{4D4C36FC-96ED-404A-89A8-FE943C659687}" dt="2021-11-04T06:48:28.993" v="200" actId="1076"/>
          <ac:picMkLst>
            <pc:docMk/>
            <pc:sldMk cId="2636939237" sldId="2076137579"/>
            <ac:picMk id="52" creationId="{CF3D1E12-E9E6-4A86-9FC7-235AB8E3D39A}"/>
          </ac:picMkLst>
        </pc:picChg>
        <pc:picChg chg="del">
          <ac:chgData name="Hugo Bernier" userId="846ef6cd-3f11-462c-a4be-44fff9f1a751" providerId="ADAL" clId="{4D4C36FC-96ED-404A-89A8-FE943C659687}" dt="2021-11-04T06:27:12.914" v="6" actId="478"/>
          <ac:picMkLst>
            <pc:docMk/>
            <pc:sldMk cId="2636939237" sldId="2076137579"/>
            <ac:picMk id="53" creationId="{BBBC493E-5150-458A-AC20-DF479C572EED}"/>
          </ac:picMkLst>
        </pc:picChg>
        <pc:picChg chg="del">
          <ac:chgData name="Hugo Bernier" userId="846ef6cd-3f11-462c-a4be-44fff9f1a751" providerId="ADAL" clId="{4D4C36FC-96ED-404A-89A8-FE943C659687}" dt="2021-11-04T06:26:41.013" v="2" actId="478"/>
          <ac:picMkLst>
            <pc:docMk/>
            <pc:sldMk cId="2636939237" sldId="2076137579"/>
            <ac:picMk id="54" creationId="{E103F19F-71DC-4670-A6E8-6DE5DB30DF34}"/>
          </ac:picMkLst>
        </pc:picChg>
        <pc:picChg chg="del">
          <ac:chgData name="Hugo Bernier" userId="846ef6cd-3f11-462c-a4be-44fff9f1a751" providerId="ADAL" clId="{4D4C36FC-96ED-404A-89A8-FE943C659687}" dt="2021-11-04T06:26:37.218" v="1" actId="478"/>
          <ac:picMkLst>
            <pc:docMk/>
            <pc:sldMk cId="2636939237" sldId="2076137579"/>
            <ac:picMk id="55" creationId="{6C89A6D8-9025-4A0F-895A-A1F065CCC934}"/>
          </ac:picMkLst>
        </pc:picChg>
        <pc:picChg chg="mod">
          <ac:chgData name="Hugo Bernier" userId="846ef6cd-3f11-462c-a4be-44fff9f1a751" providerId="ADAL" clId="{4D4C36FC-96ED-404A-89A8-FE943C659687}" dt="2021-11-04T06:47:13.515" v="178" actId="1076"/>
          <ac:picMkLst>
            <pc:docMk/>
            <pc:sldMk cId="2636939237" sldId="2076137579"/>
            <ac:picMk id="56" creationId="{F10722E0-C750-4C8E-97E9-08292467EB2C}"/>
          </ac:picMkLst>
        </pc:picChg>
        <pc:picChg chg="add del mod">
          <ac:chgData name="Hugo Bernier" userId="846ef6cd-3f11-462c-a4be-44fff9f1a751" providerId="ADAL" clId="{4D4C36FC-96ED-404A-89A8-FE943C659687}" dt="2021-11-04T07:02:12.168" v="464" actId="478"/>
          <ac:picMkLst>
            <pc:docMk/>
            <pc:sldMk cId="2636939237" sldId="2076137579"/>
            <ac:picMk id="58" creationId="{78EBB25A-62CA-4040-9B86-7F24416C88E1}"/>
          </ac:picMkLst>
        </pc:picChg>
        <pc:picChg chg="del">
          <ac:chgData name="Hugo Bernier" userId="846ef6cd-3f11-462c-a4be-44fff9f1a751" providerId="ADAL" clId="{4D4C36FC-96ED-404A-89A8-FE943C659687}" dt="2021-11-04T07:10:35.935" v="532" actId="478"/>
          <ac:picMkLst>
            <pc:docMk/>
            <pc:sldMk cId="2636939237" sldId="2076137579"/>
            <ac:picMk id="59" creationId="{8159DC71-B43C-4A9C-9B21-2A6E46CDE4DF}"/>
          </ac:picMkLst>
        </pc:picChg>
        <pc:picChg chg="add del mod">
          <ac:chgData name="Hugo Bernier" userId="846ef6cd-3f11-462c-a4be-44fff9f1a751" providerId="ADAL" clId="{4D4C36FC-96ED-404A-89A8-FE943C659687}" dt="2021-11-04T07:04:02.331" v="471" actId="21"/>
          <ac:picMkLst>
            <pc:docMk/>
            <pc:sldMk cId="2636939237" sldId="2076137579"/>
            <ac:picMk id="61" creationId="{DD1D1A46-A1E4-4EA7-8C16-7C1818DA46F9}"/>
          </ac:picMkLst>
        </pc:picChg>
        <pc:picChg chg="add mod">
          <ac:chgData name="Hugo Bernier" userId="846ef6cd-3f11-462c-a4be-44fff9f1a751" providerId="ADAL" clId="{4D4C36FC-96ED-404A-89A8-FE943C659687}" dt="2021-11-04T07:11:32.824" v="537" actId="1076"/>
          <ac:picMkLst>
            <pc:docMk/>
            <pc:sldMk cId="2636939237" sldId="2076137579"/>
            <ac:picMk id="1024" creationId="{DC26114D-A16F-42DF-ADC6-58FAFE4300D2}"/>
          </ac:picMkLst>
        </pc:picChg>
        <pc:picChg chg="mod topLvl">
          <ac:chgData name="Hugo Bernier" userId="846ef6cd-3f11-462c-a4be-44fff9f1a751" providerId="ADAL" clId="{4D4C36FC-96ED-404A-89A8-FE943C659687}" dt="2021-11-04T07:13:46.209" v="612" actId="1035"/>
          <ac:picMkLst>
            <pc:docMk/>
            <pc:sldMk cId="2636939237" sldId="2076137579"/>
            <ac:picMk id="1026" creationId="{39605C1A-6047-414E-8A8C-66E7831DCEA5}"/>
          </ac:picMkLst>
        </pc:picChg>
        <pc:picChg chg="add mod">
          <ac:chgData name="Hugo Bernier" userId="846ef6cd-3f11-462c-a4be-44fff9f1a751" providerId="ADAL" clId="{4D4C36FC-96ED-404A-89A8-FE943C659687}" dt="2021-11-04T07:13:46.209" v="612" actId="1035"/>
          <ac:picMkLst>
            <pc:docMk/>
            <pc:sldMk cId="2636939237" sldId="2076137579"/>
            <ac:picMk id="1027" creationId="{6901A96A-FD7D-4905-8A89-3CE89BDE45F1}"/>
          </ac:picMkLst>
        </pc:picChg>
        <pc:picChg chg="add mod">
          <ac:chgData name="Hugo Bernier" userId="846ef6cd-3f11-462c-a4be-44fff9f1a751" providerId="ADAL" clId="{4D4C36FC-96ED-404A-89A8-FE943C659687}" dt="2021-11-04T07:13:46.209" v="612" actId="1035"/>
          <ac:picMkLst>
            <pc:docMk/>
            <pc:sldMk cId="2636939237" sldId="2076137579"/>
            <ac:picMk id="1028" creationId="{D67CF224-3E83-4A5A-8F83-32E740187C93}"/>
          </ac:picMkLst>
        </pc:picChg>
        <pc:picChg chg="add mod">
          <ac:chgData name="Hugo Bernier" userId="846ef6cd-3f11-462c-a4be-44fff9f1a751" providerId="ADAL" clId="{4D4C36FC-96ED-404A-89A8-FE943C659687}" dt="2021-11-04T07:13:46.209" v="612" actId="1035"/>
          <ac:picMkLst>
            <pc:docMk/>
            <pc:sldMk cId="2636939237" sldId="2076137579"/>
            <ac:picMk id="1030" creationId="{7A0FD7B4-7350-4E21-9EF8-B38F55EEBC2A}"/>
          </ac:picMkLst>
        </pc:picChg>
        <pc:picChg chg="del topLvl">
          <ac:chgData name="Hugo Bernier" userId="846ef6cd-3f11-462c-a4be-44fff9f1a751" providerId="ADAL" clId="{4D4C36FC-96ED-404A-89A8-FE943C659687}" dt="2021-11-04T06:33:46.100" v="102" actId="478"/>
          <ac:picMkLst>
            <pc:docMk/>
            <pc:sldMk cId="2636939237" sldId="2076137579"/>
            <ac:picMk id="2050" creationId="{80CDF1FF-6A8D-42E0-88ED-B802967D6EF3}"/>
          </ac:picMkLst>
        </pc:picChg>
        <pc:picChg chg="del topLvl">
          <ac:chgData name="Hugo Bernier" userId="846ef6cd-3f11-462c-a4be-44fff9f1a751" providerId="ADAL" clId="{4D4C36FC-96ED-404A-89A8-FE943C659687}" dt="2021-11-04T06:33:45.439" v="101" actId="478"/>
          <ac:picMkLst>
            <pc:docMk/>
            <pc:sldMk cId="2636939237" sldId="2076137579"/>
            <ac:picMk id="3074" creationId="{B5A61A99-867E-48A1-9BB6-4EC49CCFB208}"/>
          </ac:picMkLst>
        </pc:picChg>
      </pc:sldChg>
    </pc:docChg>
  </pc:docChgLst>
  <pc:docChgLst>
    <pc:chgData name="Waldemar Mastykarz" userId="S::wmastyka@microsoft.com::8c3ccc08-b2ec-4e63-9b9b-25eb044a606e" providerId="AD" clId="Web-{AFB4D2BC-585D-835B-DB6B-37DBDF1D813F}"/>
    <pc:docChg chg="modSld">
      <pc:chgData name="Waldemar Mastykarz" userId="S::wmastyka@microsoft.com::8c3ccc08-b2ec-4e63-9b9b-25eb044a606e" providerId="AD" clId="Web-{AFB4D2BC-585D-835B-DB6B-37DBDF1D813F}" dt="2021-09-07T13:54:45.790" v="153" actId="20577"/>
      <pc:docMkLst>
        <pc:docMk/>
      </pc:docMkLst>
      <pc:sldChg chg="delSp modSp">
        <pc:chgData name="Waldemar Mastykarz" userId="S::wmastyka@microsoft.com::8c3ccc08-b2ec-4e63-9b9b-25eb044a606e" providerId="AD" clId="Web-{AFB4D2BC-585D-835B-DB6B-37DBDF1D813F}" dt="2021-09-07T13:54:45.790" v="153" actId="20577"/>
        <pc:sldMkLst>
          <pc:docMk/>
          <pc:sldMk cId="2253365439" sldId="1642"/>
        </pc:sldMkLst>
        <pc:spChg chg="mod">
          <ac:chgData name="Waldemar Mastykarz" userId="S::wmastyka@microsoft.com::8c3ccc08-b2ec-4e63-9b9b-25eb044a606e" providerId="AD" clId="Web-{AFB4D2BC-585D-835B-DB6B-37DBDF1D813F}" dt="2021-09-07T13:54:45.790" v="153" actId="20577"/>
          <ac:spMkLst>
            <pc:docMk/>
            <pc:sldMk cId="2253365439" sldId="1642"/>
            <ac:spMk id="3" creationId="{CBDC9C38-872E-4048-96FE-C321FEF21EC1}"/>
          </ac:spMkLst>
        </pc:spChg>
        <pc:spChg chg="del">
          <ac:chgData name="Waldemar Mastykarz" userId="S::wmastyka@microsoft.com::8c3ccc08-b2ec-4e63-9b9b-25eb044a606e" providerId="AD" clId="Web-{AFB4D2BC-585D-835B-DB6B-37DBDF1D813F}" dt="2021-09-07T13:52:36.380" v="0"/>
          <ac:spMkLst>
            <pc:docMk/>
            <pc:sldMk cId="2253365439" sldId="1642"/>
            <ac:spMk id="4" creationId="{B790AEE1-2E84-4C8D-AE55-89EB3384F4F3}"/>
          </ac:spMkLst>
        </pc:spChg>
      </pc:sldChg>
    </pc:docChg>
  </pc:docChgLst>
  <pc:docChgLst>
    <pc:chgData name="David Warner" userId="S::david_dwarnerii.com#ext#@microsoft.onmicrosoft.com::acafcf14-4098-4a83-9425-e73571277a06" providerId="AD" clId="Web-{9387A926-EECD-498A-918D-36DB7D23E10E}"/>
    <pc:docChg chg="modSld">
      <pc:chgData name="David Warner" userId="S::david_dwarnerii.com#ext#@microsoft.onmicrosoft.com::acafcf14-4098-4a83-9425-e73571277a06" providerId="AD" clId="Web-{9387A926-EECD-498A-918D-36DB7D23E10E}" dt="2021-12-14T22:28:15.161" v="40" actId="1076"/>
      <pc:docMkLst>
        <pc:docMk/>
      </pc:docMkLst>
      <pc:sldChg chg="addSp delSp modSp">
        <pc:chgData name="David Warner" userId="S::david_dwarnerii.com#ext#@microsoft.onmicrosoft.com::acafcf14-4098-4a83-9425-e73571277a06" providerId="AD" clId="Web-{9387A926-EECD-498A-918D-36DB7D23E10E}" dt="2021-12-14T22:23:36.732" v="16"/>
        <pc:sldMkLst>
          <pc:docMk/>
          <pc:sldMk cId="2636939237" sldId="2076137579"/>
        </pc:sldMkLst>
        <pc:spChg chg="mod">
          <ac:chgData name="David Warner" userId="S::david_dwarnerii.com#ext#@microsoft.onmicrosoft.com::acafcf14-4098-4a83-9425-e73571277a06" providerId="AD" clId="Web-{9387A926-EECD-498A-918D-36DB7D23E10E}" dt="2021-12-14T22:23:34.310" v="15" actId="20577"/>
          <ac:spMkLst>
            <pc:docMk/>
            <pc:sldMk cId="2636939237" sldId="2076137579"/>
            <ac:spMk id="3" creationId="{CBDC9C38-872E-4048-96FE-C321FEF21EC1}"/>
          </ac:spMkLst>
        </pc:spChg>
        <pc:spChg chg="del">
          <ac:chgData name="David Warner" userId="S::david_dwarnerii.com#ext#@microsoft.onmicrosoft.com::acafcf14-4098-4a83-9425-e73571277a06" providerId="AD" clId="Web-{9387A926-EECD-498A-918D-36DB7D23E10E}" dt="2021-12-14T22:22:31.230" v="5"/>
          <ac:spMkLst>
            <pc:docMk/>
            <pc:sldMk cId="2636939237" sldId="2076137579"/>
            <ac:spMk id="4" creationId="{67AA333D-447D-45FB-8CA4-DF234A7EAB55}"/>
          </ac:spMkLst>
        </pc:spChg>
        <pc:spChg chg="add">
          <ac:chgData name="David Warner" userId="S::david_dwarnerii.com#ext#@microsoft.onmicrosoft.com::acafcf14-4098-4a83-9425-e73571277a06" providerId="AD" clId="Web-{9387A926-EECD-498A-918D-36DB7D23E10E}" dt="2021-12-14T22:23:36.732" v="16"/>
          <ac:spMkLst>
            <pc:docMk/>
            <pc:sldMk cId="2636939237" sldId="2076137579"/>
            <ac:spMk id="19" creationId="{1AEC2CEE-3BAC-41EA-88F7-6105A5D4D309}"/>
          </ac:spMkLst>
        </pc:spChg>
      </pc:sldChg>
      <pc:sldChg chg="delSp modSp">
        <pc:chgData name="David Warner" userId="S::david_dwarnerii.com#ext#@microsoft.onmicrosoft.com::acafcf14-4098-4a83-9425-e73571277a06" providerId="AD" clId="Web-{9387A926-EECD-498A-918D-36DB7D23E10E}" dt="2021-12-14T22:21:58.260" v="4" actId="20577"/>
        <pc:sldMkLst>
          <pc:docMk/>
          <pc:sldMk cId="1812315545" sldId="2134805597"/>
        </pc:sldMkLst>
        <pc:spChg chg="del">
          <ac:chgData name="David Warner" userId="S::david_dwarnerii.com#ext#@microsoft.onmicrosoft.com::acafcf14-4098-4a83-9425-e73571277a06" providerId="AD" clId="Web-{9387A926-EECD-498A-918D-36DB7D23E10E}" dt="2021-12-14T22:21:51.745" v="0"/>
          <ac:spMkLst>
            <pc:docMk/>
            <pc:sldMk cId="1812315545" sldId="2134805597"/>
            <ac:spMk id="2" creationId="{CEC02B67-2A61-4E9F-990F-718552C0F706}"/>
          </ac:spMkLst>
        </pc:spChg>
        <pc:spChg chg="mod">
          <ac:chgData name="David Warner" userId="S::david_dwarnerii.com#ext#@microsoft.onmicrosoft.com::acafcf14-4098-4a83-9425-e73571277a06" providerId="AD" clId="Web-{9387A926-EECD-498A-918D-36DB7D23E10E}" dt="2021-12-14T22:21:58.260" v="4" actId="20577"/>
          <ac:spMkLst>
            <pc:docMk/>
            <pc:sldMk cId="1812315545" sldId="2134805597"/>
            <ac:spMk id="10" creationId="{16E1CB8C-122B-4C5A-8724-D74AEC2B5DEC}"/>
          </ac:spMkLst>
        </pc:spChg>
      </pc:sldChg>
      <pc:sldChg chg="delSp modSp">
        <pc:chgData name="David Warner" userId="S::david_dwarnerii.com#ext#@microsoft.onmicrosoft.com::acafcf14-4098-4a83-9425-e73571277a06" providerId="AD" clId="Web-{9387A926-EECD-498A-918D-36DB7D23E10E}" dt="2021-12-14T22:28:15.161" v="40" actId="1076"/>
        <pc:sldMkLst>
          <pc:docMk/>
          <pc:sldMk cId="154491924" sldId="2134805599"/>
        </pc:sldMkLst>
        <pc:spChg chg="mod">
          <ac:chgData name="David Warner" userId="S::david_dwarnerii.com#ext#@microsoft.onmicrosoft.com::acafcf14-4098-4a83-9425-e73571277a06" providerId="AD" clId="Web-{9387A926-EECD-498A-918D-36DB7D23E10E}" dt="2021-12-14T22:25:09.687" v="34"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9387A926-EECD-498A-918D-36DB7D23E10E}" dt="2021-12-14T22:23:41.076" v="18"/>
          <ac:spMkLst>
            <pc:docMk/>
            <pc:sldMk cId="154491924" sldId="2134805599"/>
            <ac:spMk id="19" creationId="{A75AE6FC-4A33-4FFB-AED4-0E3BBAD4D33C}"/>
          </ac:spMkLst>
        </pc:spChg>
        <pc:picChg chg="mod">
          <ac:chgData name="David Warner" userId="S::david_dwarnerii.com#ext#@microsoft.onmicrosoft.com::acafcf14-4098-4a83-9425-e73571277a06" providerId="AD" clId="Web-{9387A926-EECD-498A-918D-36DB7D23E10E}" dt="2021-12-14T22:28:14.942" v="39" actId="1076"/>
          <ac:picMkLst>
            <pc:docMk/>
            <pc:sldMk cId="154491924" sldId="2134805599"/>
            <ac:picMk id="26" creationId="{C8A28E8B-6658-4C6D-83E6-54DD49D7CCA6}"/>
          </ac:picMkLst>
        </pc:picChg>
        <pc:picChg chg="del">
          <ac:chgData name="David Warner" userId="S::david_dwarnerii.com#ext#@microsoft.onmicrosoft.com::acafcf14-4098-4a83-9425-e73571277a06" providerId="AD" clId="Web-{9387A926-EECD-498A-918D-36DB7D23E10E}" dt="2021-12-14T22:25:10.297" v="35"/>
          <ac:picMkLst>
            <pc:docMk/>
            <pc:sldMk cId="154491924" sldId="2134805599"/>
            <ac:picMk id="47" creationId="{805A2DA9-7FDE-44F8-A17C-8F1825BE1DC0}"/>
          </ac:picMkLst>
        </pc:picChg>
        <pc:picChg chg="mod">
          <ac:chgData name="David Warner" userId="S::david_dwarnerii.com#ext#@microsoft.onmicrosoft.com::acafcf14-4098-4a83-9425-e73571277a06" providerId="AD" clId="Web-{9387A926-EECD-498A-918D-36DB7D23E10E}" dt="2021-12-14T22:28:15.161" v="40" actId="1076"/>
          <ac:picMkLst>
            <pc:docMk/>
            <pc:sldMk cId="154491924" sldId="2134805599"/>
            <ac:picMk id="2050" creationId="{4FEF73C7-6A9F-47FE-A7F8-DA46884CE383}"/>
          </ac:picMkLst>
        </pc:picChg>
      </pc:sldChg>
    </pc:docChg>
  </pc:docChgLst>
  <pc:docChgLst>
    <pc:chgData name="David Warner" userId="S::david_dwarnerii.com#ext#@microsoft.onmicrosoft.com::acafcf14-4098-4a83-9425-e73571277a06" providerId="AD" clId="Web-{0D2C20E5-D777-4BE6-8509-F9DCE4D01986}"/>
    <pc:docChg chg="modSld">
      <pc:chgData name="David Warner" userId="S::david_dwarnerii.com#ext#@microsoft.onmicrosoft.com::acafcf14-4098-4a83-9425-e73571277a06" providerId="AD" clId="Web-{0D2C20E5-D777-4BE6-8509-F9DCE4D01986}" dt="2021-10-20T16:38:56.034" v="96"/>
      <pc:docMkLst>
        <pc:docMk/>
      </pc:docMkLst>
      <pc:sldChg chg="addSp">
        <pc:chgData name="David Warner" userId="S::david_dwarnerii.com#ext#@microsoft.onmicrosoft.com::acafcf14-4098-4a83-9425-e73571277a06" providerId="AD" clId="Web-{0D2C20E5-D777-4BE6-8509-F9DCE4D01986}" dt="2021-10-20T16:38:56.034" v="96"/>
        <pc:sldMkLst>
          <pc:docMk/>
          <pc:sldMk cId="2636939237" sldId="2076137579"/>
        </pc:sldMkLst>
        <pc:spChg chg="add">
          <ac:chgData name="David Warner" userId="S::david_dwarnerii.com#ext#@microsoft.onmicrosoft.com::acafcf14-4098-4a83-9425-e73571277a06" providerId="AD" clId="Web-{0D2C20E5-D777-4BE6-8509-F9DCE4D01986}" dt="2021-10-20T16:38:56.034" v="96"/>
          <ac:spMkLst>
            <pc:docMk/>
            <pc:sldMk cId="2636939237" sldId="2076137579"/>
            <ac:spMk id="25" creationId="{4523C53C-B896-48CB-BF89-1F92F16727F2}"/>
          </ac:spMkLst>
        </pc:spChg>
      </pc:sldChg>
      <pc:sldChg chg="delSp modSp">
        <pc:chgData name="David Warner" userId="S::david_dwarnerii.com#ext#@microsoft.onmicrosoft.com::acafcf14-4098-4a83-9425-e73571277a06" providerId="AD" clId="Web-{0D2C20E5-D777-4BE6-8509-F9DCE4D01986}" dt="2021-10-20T16:37:59.608" v="95" actId="1076"/>
        <pc:sldMkLst>
          <pc:docMk/>
          <pc:sldMk cId="154491924" sldId="2134805599"/>
        </pc:sldMkLst>
        <pc:spChg chg="mod">
          <ac:chgData name="David Warner" userId="S::david_dwarnerii.com#ext#@microsoft.onmicrosoft.com::acafcf14-4098-4a83-9425-e73571277a06" providerId="AD" clId="Web-{0D2C20E5-D777-4BE6-8509-F9DCE4D01986}" dt="2021-10-20T16:33:54.359" v="78" actId="20577"/>
          <ac:spMkLst>
            <pc:docMk/>
            <pc:sldMk cId="154491924" sldId="2134805599"/>
            <ac:spMk id="3" creationId="{CBDC9C38-872E-4048-96FE-C321FEF21EC1}"/>
          </ac:spMkLst>
        </pc:spChg>
        <pc:picChg chg="del">
          <ac:chgData name="David Warner" userId="S::david_dwarnerii.com#ext#@microsoft.onmicrosoft.com::acafcf14-4098-4a83-9425-e73571277a06" providerId="AD" clId="Web-{0D2C20E5-D777-4BE6-8509-F9DCE4D01986}" dt="2021-10-20T16:37:14.637" v="84"/>
          <ac:picMkLst>
            <pc:docMk/>
            <pc:sldMk cId="154491924" sldId="2134805599"/>
            <ac:picMk id="19" creationId="{EA8F9C8E-8CFC-448B-A6AA-38C1495B92EF}"/>
          </ac:picMkLst>
        </pc:picChg>
        <pc:picChg chg="mod">
          <ac:chgData name="David Warner" userId="S::david_dwarnerii.com#ext#@microsoft.onmicrosoft.com::acafcf14-4098-4a83-9425-e73571277a06" providerId="AD" clId="Web-{0D2C20E5-D777-4BE6-8509-F9DCE4D01986}" dt="2021-10-20T16:37:13.684" v="83" actId="1076"/>
          <ac:picMkLst>
            <pc:docMk/>
            <pc:sldMk cId="154491924" sldId="2134805599"/>
            <ac:picMk id="26" creationId="{C8A28E8B-6658-4C6D-83E6-54DD49D7CCA6}"/>
          </ac:picMkLst>
        </pc:picChg>
        <pc:picChg chg="del">
          <ac:chgData name="David Warner" userId="S::david_dwarnerii.com#ext#@microsoft.onmicrosoft.com::acafcf14-4098-4a83-9425-e73571277a06" providerId="AD" clId="Web-{0D2C20E5-D777-4BE6-8509-F9DCE4D01986}" dt="2021-10-20T16:33:07.481" v="36"/>
          <ac:picMkLst>
            <pc:docMk/>
            <pc:sldMk cId="154491924" sldId="2134805599"/>
            <ac:picMk id="33" creationId="{6B1F3093-F79F-44B1-BE20-443071F6A2F4}"/>
          </ac:picMkLst>
        </pc:picChg>
        <pc:picChg chg="del">
          <ac:chgData name="David Warner" userId="S::david_dwarnerii.com#ext#@microsoft.onmicrosoft.com::acafcf14-4098-4a83-9425-e73571277a06" providerId="AD" clId="Web-{0D2C20E5-D777-4BE6-8509-F9DCE4D01986}" dt="2021-10-20T16:33:06.309" v="35"/>
          <ac:picMkLst>
            <pc:docMk/>
            <pc:sldMk cId="154491924" sldId="2134805599"/>
            <ac:picMk id="52" creationId="{D578C850-8787-4B08-A65E-8926E8F26E7E}"/>
          </ac:picMkLst>
        </pc:picChg>
        <pc:picChg chg="del">
          <ac:chgData name="David Warner" userId="S::david_dwarnerii.com#ext#@microsoft.onmicrosoft.com::acafcf14-4098-4a83-9425-e73571277a06" providerId="AD" clId="Web-{0D2C20E5-D777-4BE6-8509-F9DCE4D01986}" dt="2021-10-20T16:33:08.122" v="37"/>
          <ac:picMkLst>
            <pc:docMk/>
            <pc:sldMk cId="154491924" sldId="2134805599"/>
            <ac:picMk id="54" creationId="{2E728196-53AB-4E2B-BA8F-4DB16833AC19}"/>
          </ac:picMkLst>
        </pc:picChg>
        <pc:picChg chg="del">
          <ac:chgData name="David Warner" userId="S::david_dwarnerii.com#ext#@microsoft.onmicrosoft.com::acafcf14-4098-4a83-9425-e73571277a06" providerId="AD" clId="Web-{0D2C20E5-D777-4BE6-8509-F9DCE4D01986}" dt="2021-10-20T16:33:08.606" v="38"/>
          <ac:picMkLst>
            <pc:docMk/>
            <pc:sldMk cId="154491924" sldId="2134805599"/>
            <ac:picMk id="55" creationId="{A76FB888-2D21-4092-911E-C5C8B67FFC05}"/>
          </ac:picMkLst>
        </pc:picChg>
        <pc:picChg chg="del">
          <ac:chgData name="David Warner" userId="S::david_dwarnerii.com#ext#@microsoft.onmicrosoft.com::acafcf14-4098-4a83-9425-e73571277a06" providerId="AD" clId="Web-{0D2C20E5-D777-4BE6-8509-F9DCE4D01986}" dt="2021-10-20T16:33:09.356" v="39"/>
          <ac:picMkLst>
            <pc:docMk/>
            <pc:sldMk cId="154491924" sldId="2134805599"/>
            <ac:picMk id="56" creationId="{48B372C5-10F8-4C04-A318-141803BB689E}"/>
          </ac:picMkLst>
        </pc:picChg>
        <pc:picChg chg="mod">
          <ac:chgData name="David Warner" userId="S::david_dwarnerii.com#ext#@microsoft.onmicrosoft.com::acafcf14-4098-4a83-9425-e73571277a06" providerId="AD" clId="Web-{0D2C20E5-D777-4BE6-8509-F9DCE4D01986}" dt="2021-10-20T16:37:59.608" v="95" actId="1076"/>
          <ac:picMkLst>
            <pc:docMk/>
            <pc:sldMk cId="154491924" sldId="2134805599"/>
            <ac:picMk id="1026" creationId="{ABA76202-D97A-401C-9219-7A6D42BB0130}"/>
          </ac:picMkLst>
        </pc:picChg>
        <pc:picChg chg="mod">
          <ac:chgData name="David Warner" userId="S::david_dwarnerii.com#ext#@microsoft.onmicrosoft.com::acafcf14-4098-4a83-9425-e73571277a06" providerId="AD" clId="Web-{0D2C20E5-D777-4BE6-8509-F9DCE4D01986}" dt="2021-10-20T16:37:54.546" v="94" actId="1076"/>
          <ac:picMkLst>
            <pc:docMk/>
            <pc:sldMk cId="154491924" sldId="2134805599"/>
            <ac:picMk id="2050" creationId="{4FEF73C7-6A9F-47FE-A7F8-DA46884CE383}"/>
          </ac:picMkLst>
        </pc:picChg>
        <pc:picChg chg="del">
          <ac:chgData name="David Warner" userId="S::david_dwarnerii.com#ext#@microsoft.onmicrosoft.com::acafcf14-4098-4a83-9425-e73571277a06" providerId="AD" clId="Web-{0D2C20E5-D777-4BE6-8509-F9DCE4D01986}" dt="2021-10-20T16:37:03.370" v="81"/>
          <ac:picMkLst>
            <pc:docMk/>
            <pc:sldMk cId="154491924" sldId="2134805599"/>
            <ac:picMk id="3074" creationId="{252CAE58-EA8A-4A59-96EA-8583C8EFF56A}"/>
          </ac:picMkLst>
        </pc:picChg>
      </pc:sldChg>
    </pc:docChg>
  </pc:docChgLst>
  <pc:docChgLst>
    <pc:chgData name="David Warner" userId="S::david_dwarnerii.com#ext#@microsoft.onmicrosoft.com::acafcf14-4098-4a83-9425-e73571277a06" providerId="AD" clId="Web-{86C5C7E4-520A-4953-A8EC-2C41508BC88F}"/>
    <pc:docChg chg="modSld">
      <pc:chgData name="David Warner" userId="S::david_dwarnerii.com#ext#@microsoft.onmicrosoft.com::acafcf14-4098-4a83-9425-e73571277a06" providerId="AD" clId="Web-{86C5C7E4-520A-4953-A8EC-2C41508BC88F}" dt="2021-10-15T21:28:57.940" v="15" actId="20577"/>
      <pc:docMkLst>
        <pc:docMk/>
      </pc:docMkLst>
      <pc:sldChg chg="modSp">
        <pc:chgData name="David Warner" userId="S::david_dwarnerii.com#ext#@microsoft.onmicrosoft.com::acafcf14-4098-4a83-9425-e73571277a06" providerId="AD" clId="Web-{86C5C7E4-520A-4953-A8EC-2C41508BC88F}" dt="2021-10-15T21:28:50.752" v="7" actId="20577"/>
        <pc:sldMkLst>
          <pc:docMk/>
          <pc:sldMk cId="10702720" sldId="2079"/>
        </pc:sldMkLst>
        <pc:spChg chg="mod">
          <ac:chgData name="David Warner" userId="S::david_dwarnerii.com#ext#@microsoft.onmicrosoft.com::acafcf14-4098-4a83-9425-e73571277a06" providerId="AD" clId="Web-{86C5C7E4-520A-4953-A8EC-2C41508BC88F}" dt="2021-10-15T21:28:50.752" v="7" actId="20577"/>
          <ac:spMkLst>
            <pc:docMk/>
            <pc:sldMk cId="10702720" sldId="2079"/>
            <ac:spMk id="8" creationId="{00000000-0000-0000-0000-000000000000}"/>
          </ac:spMkLst>
        </pc:spChg>
      </pc:sldChg>
      <pc:sldChg chg="modSp">
        <pc:chgData name="David Warner" userId="S::david_dwarnerii.com#ext#@microsoft.onmicrosoft.com::acafcf14-4098-4a83-9425-e73571277a06" providerId="AD" clId="Web-{86C5C7E4-520A-4953-A8EC-2C41508BC88F}" dt="2021-10-15T21:28:57.940" v="15" actId="20577"/>
        <pc:sldMkLst>
          <pc:docMk/>
          <pc:sldMk cId="778883926" sldId="2076136264"/>
        </pc:sldMkLst>
        <pc:spChg chg="mod">
          <ac:chgData name="David Warner" userId="S::david_dwarnerii.com#ext#@microsoft.onmicrosoft.com::acafcf14-4098-4a83-9425-e73571277a06" providerId="AD" clId="Web-{86C5C7E4-520A-4953-A8EC-2C41508BC88F}" dt="2021-10-15T21:28:57.940" v="15" actId="20577"/>
          <ac:spMkLst>
            <pc:docMk/>
            <pc:sldMk cId="778883926" sldId="2076136264"/>
            <ac:spMk id="14" creationId="{953584C8-8734-42EA-AD16-6AA2B405D249}"/>
          </ac:spMkLst>
        </pc:spChg>
      </pc:sldChg>
    </pc:docChg>
  </pc:docChgLst>
  <pc:docChgLst>
    <pc:chgData name="Waldemar Mastykarz" userId="S::wmastyka@microsoft.com::8c3ccc08-b2ec-4e63-9b9b-25eb044a606e" providerId="AD" clId="Web-{BDB20D13-5550-ACDD-D929-32A89410CFFF}"/>
    <pc:docChg chg="modSld">
      <pc:chgData name="Waldemar Mastykarz" userId="S::wmastyka@microsoft.com::8c3ccc08-b2ec-4e63-9b9b-25eb044a606e" providerId="AD" clId="Web-{BDB20D13-5550-ACDD-D929-32A89410CFFF}" dt="2021-11-02T07:26:19.718" v="121" actId="20577"/>
      <pc:docMkLst>
        <pc:docMk/>
      </pc:docMkLst>
      <pc:sldChg chg="delSp modSp">
        <pc:chgData name="Waldemar Mastykarz" userId="S::wmastyka@microsoft.com::8c3ccc08-b2ec-4e63-9b9b-25eb044a606e" providerId="AD" clId="Web-{BDB20D13-5550-ACDD-D929-32A89410CFFF}" dt="2021-11-02T07:26:19.718" v="121" actId="20577"/>
        <pc:sldMkLst>
          <pc:docMk/>
          <pc:sldMk cId="2253365439" sldId="1642"/>
        </pc:sldMkLst>
        <pc:spChg chg="mod">
          <ac:chgData name="Waldemar Mastykarz" userId="S::wmastyka@microsoft.com::8c3ccc08-b2ec-4e63-9b9b-25eb044a606e" providerId="AD" clId="Web-{BDB20D13-5550-ACDD-D929-32A89410CFFF}" dt="2021-11-02T07:26:19.718" v="121" actId="20577"/>
          <ac:spMkLst>
            <pc:docMk/>
            <pc:sldMk cId="2253365439" sldId="1642"/>
            <ac:spMk id="3" creationId="{CBDC9C38-872E-4048-96FE-C321FEF21EC1}"/>
          </ac:spMkLst>
        </pc:spChg>
        <pc:spChg chg="del">
          <ac:chgData name="Waldemar Mastykarz" userId="S::wmastyka@microsoft.com::8c3ccc08-b2ec-4e63-9b9b-25eb044a606e" providerId="AD" clId="Web-{BDB20D13-5550-ACDD-D929-32A89410CFFF}" dt="2021-11-02T07:24:11.731" v="0"/>
          <ac:spMkLst>
            <pc:docMk/>
            <pc:sldMk cId="2253365439" sldId="1642"/>
            <ac:spMk id="4" creationId="{3D8A7346-19B8-4872-BC7D-876A8CCC7734}"/>
          </ac:spMkLst>
        </pc:spChg>
      </pc:sldChg>
    </pc:docChg>
  </pc:docChgLst>
  <pc:docChgLst>
    <pc:chgData name="Hugo Bernier" userId="846ef6cd-3f11-462c-a4be-44fff9f1a751" providerId="ADAL" clId="{276144F7-F5C1-450A-8220-D3D5FF022EE4}"/>
    <pc:docChg chg="undo redo custSel modSld">
      <pc:chgData name="Hugo Bernier" userId="846ef6cd-3f11-462c-a4be-44fff9f1a751" providerId="ADAL" clId="{276144F7-F5C1-450A-8220-D3D5FF022EE4}" dt="2022-01-27T15:09:52.593" v="174" actId="20577"/>
      <pc:docMkLst>
        <pc:docMk/>
      </pc:docMkLst>
      <pc:sldChg chg="modSp mod">
        <pc:chgData name="Hugo Bernier" userId="846ef6cd-3f11-462c-a4be-44fff9f1a751" providerId="ADAL" clId="{276144F7-F5C1-450A-8220-D3D5FF022EE4}" dt="2022-01-27T15:05:55.431" v="147" actId="20577"/>
        <pc:sldMkLst>
          <pc:docMk/>
          <pc:sldMk cId="4264513327" sldId="2076137808"/>
        </pc:sldMkLst>
        <pc:spChg chg="mod">
          <ac:chgData name="Hugo Bernier" userId="846ef6cd-3f11-462c-a4be-44fff9f1a751" providerId="ADAL" clId="{276144F7-F5C1-450A-8220-D3D5FF022EE4}" dt="2022-01-27T15:05:55.431" v="147" actId="20577"/>
          <ac:spMkLst>
            <pc:docMk/>
            <pc:sldMk cId="4264513327" sldId="2076137808"/>
            <ac:spMk id="5" creationId="{612C861E-93AA-4B5D-8907-782E4E0AF916}"/>
          </ac:spMkLst>
        </pc:spChg>
      </pc:sldChg>
      <pc:sldChg chg="modSp mod">
        <pc:chgData name="Hugo Bernier" userId="846ef6cd-3f11-462c-a4be-44fff9f1a751" providerId="ADAL" clId="{276144F7-F5C1-450A-8220-D3D5FF022EE4}" dt="2022-01-27T15:05:40.535" v="146" actId="20577"/>
        <pc:sldMkLst>
          <pc:docMk/>
          <pc:sldMk cId="915949081" sldId="2134805595"/>
        </pc:sldMkLst>
        <pc:spChg chg="mod">
          <ac:chgData name="Hugo Bernier" userId="846ef6cd-3f11-462c-a4be-44fff9f1a751" providerId="ADAL" clId="{276144F7-F5C1-450A-8220-D3D5FF022EE4}" dt="2022-01-27T15:05:40.535" v="146" actId="20577"/>
          <ac:spMkLst>
            <pc:docMk/>
            <pc:sldMk cId="915949081" sldId="2134805595"/>
            <ac:spMk id="16" creationId="{5415EF0F-C161-4B93-AB99-C778F29F98F9}"/>
          </ac:spMkLst>
        </pc:spChg>
      </pc:sldChg>
      <pc:sldChg chg="modSp mod">
        <pc:chgData name="Hugo Bernier" userId="846ef6cd-3f11-462c-a4be-44fff9f1a751" providerId="ADAL" clId="{276144F7-F5C1-450A-8220-D3D5FF022EE4}" dt="2022-01-27T15:05:35.152" v="145" actId="20577"/>
        <pc:sldMkLst>
          <pc:docMk/>
          <pc:sldMk cId="1812315545" sldId="2134805597"/>
        </pc:sldMkLst>
        <pc:spChg chg="mod">
          <ac:chgData name="Hugo Bernier" userId="846ef6cd-3f11-462c-a4be-44fff9f1a751" providerId="ADAL" clId="{276144F7-F5C1-450A-8220-D3D5FF022EE4}" dt="2022-01-27T15:05:35.152" v="145" actId="20577"/>
          <ac:spMkLst>
            <pc:docMk/>
            <pc:sldMk cId="1812315545" sldId="2134805597"/>
            <ac:spMk id="22" creationId="{7C94A0E2-E065-4E52-BA50-EFAB4348B996}"/>
          </ac:spMkLst>
        </pc:spChg>
      </pc:sldChg>
      <pc:sldChg chg="modSp mod">
        <pc:chgData name="Hugo Bernier" userId="846ef6cd-3f11-462c-a4be-44fff9f1a751" providerId="ADAL" clId="{276144F7-F5C1-450A-8220-D3D5FF022EE4}" dt="2022-01-27T15:09:52.593" v="174" actId="20577"/>
        <pc:sldMkLst>
          <pc:docMk/>
          <pc:sldMk cId="154491924" sldId="2134805599"/>
        </pc:sldMkLst>
        <pc:spChg chg="mod">
          <ac:chgData name="Hugo Bernier" userId="846ef6cd-3f11-462c-a4be-44fff9f1a751" providerId="ADAL" clId="{276144F7-F5C1-450A-8220-D3D5FF022EE4}" dt="2022-01-27T15:09:52.593" v="174" actId="20577"/>
          <ac:spMkLst>
            <pc:docMk/>
            <pc:sldMk cId="154491924" sldId="2134805599"/>
            <ac:spMk id="3" creationId="{CBDC9C38-872E-4048-96FE-C321FEF21EC1}"/>
          </ac:spMkLst>
        </pc:spChg>
      </pc:sldChg>
      <pc:sldChg chg="addSp delSp modSp mod modNotesTx">
        <pc:chgData name="Hugo Bernier" userId="846ef6cd-3f11-462c-a4be-44fff9f1a751" providerId="ADAL" clId="{276144F7-F5C1-450A-8220-D3D5FF022EE4}" dt="2022-01-27T15:06:48.871" v="165" actId="20577"/>
        <pc:sldMkLst>
          <pc:docMk/>
          <pc:sldMk cId="3743370006" sldId="2134805602"/>
        </pc:sldMkLst>
        <pc:spChg chg="mod">
          <ac:chgData name="Hugo Bernier" userId="846ef6cd-3f11-462c-a4be-44fff9f1a751" providerId="ADAL" clId="{276144F7-F5C1-450A-8220-D3D5FF022EE4}" dt="2022-01-27T15:06:48.871" v="165" actId="20577"/>
          <ac:spMkLst>
            <pc:docMk/>
            <pc:sldMk cId="3743370006" sldId="2134805602"/>
            <ac:spMk id="3" creationId="{CBDC9C38-872E-4048-96FE-C321FEF21EC1}"/>
          </ac:spMkLst>
        </pc:spChg>
        <pc:spChg chg="del mod">
          <ac:chgData name="Hugo Bernier" userId="846ef6cd-3f11-462c-a4be-44fff9f1a751" providerId="ADAL" clId="{276144F7-F5C1-450A-8220-D3D5FF022EE4}" dt="2022-01-27T07:03:29.712" v="1" actId="478"/>
          <ac:spMkLst>
            <pc:docMk/>
            <pc:sldMk cId="3743370006" sldId="2134805602"/>
            <ac:spMk id="4" creationId="{EC8F7B2F-BBBF-4FDE-BE9B-49D337CC1333}"/>
          </ac:spMkLst>
        </pc:spChg>
        <pc:spChg chg="mod">
          <ac:chgData name="Hugo Bernier" userId="846ef6cd-3f11-462c-a4be-44fff9f1a751" providerId="ADAL" clId="{276144F7-F5C1-450A-8220-D3D5FF022EE4}" dt="2022-01-27T09:39:52.182" v="46"/>
          <ac:spMkLst>
            <pc:docMk/>
            <pc:sldMk cId="3743370006" sldId="2134805602"/>
            <ac:spMk id="5" creationId="{D99E2DB0-70F3-400F-878F-33AE8632B7BC}"/>
          </ac:spMkLst>
        </pc:spChg>
        <pc:grpChg chg="del mod">
          <ac:chgData name="Hugo Bernier" userId="846ef6cd-3f11-462c-a4be-44fff9f1a751" providerId="ADAL" clId="{276144F7-F5C1-450A-8220-D3D5FF022EE4}" dt="2022-01-27T07:04:19.474" v="3" actId="165"/>
          <ac:grpSpMkLst>
            <pc:docMk/>
            <pc:sldMk cId="3743370006" sldId="2134805602"/>
            <ac:grpSpMk id="33" creationId="{F420675F-2B6B-47BB-9BC9-49C35727A433}"/>
          </ac:grpSpMkLst>
        </pc:grpChg>
        <pc:picChg chg="del topLvl">
          <ac:chgData name="Hugo Bernier" userId="846ef6cd-3f11-462c-a4be-44fff9f1a751" providerId="ADAL" clId="{276144F7-F5C1-450A-8220-D3D5FF022EE4}" dt="2022-01-27T07:04:24.655" v="6" actId="478"/>
          <ac:picMkLst>
            <pc:docMk/>
            <pc:sldMk cId="3743370006" sldId="2134805602"/>
            <ac:picMk id="19" creationId="{644FD7A0-1579-42E8-9C1C-BB2E61E719E4}"/>
          </ac:picMkLst>
        </pc:picChg>
        <pc:picChg chg="del topLvl">
          <ac:chgData name="Hugo Bernier" userId="846ef6cd-3f11-462c-a4be-44fff9f1a751" providerId="ADAL" clId="{276144F7-F5C1-450A-8220-D3D5FF022EE4}" dt="2022-01-27T07:04:24.168" v="5" actId="478"/>
          <ac:picMkLst>
            <pc:docMk/>
            <pc:sldMk cId="3743370006" sldId="2134805602"/>
            <ac:picMk id="23" creationId="{61E22A0E-140F-4076-88E2-F53B153FBDE1}"/>
          </ac:picMkLst>
        </pc:picChg>
        <pc:picChg chg="add mod">
          <ac:chgData name="Hugo Bernier" userId="846ef6cd-3f11-462c-a4be-44fff9f1a751" providerId="ADAL" clId="{276144F7-F5C1-450A-8220-D3D5FF022EE4}" dt="2022-01-27T09:52:42.451" v="115" actId="1076"/>
          <ac:picMkLst>
            <pc:docMk/>
            <pc:sldMk cId="3743370006" sldId="2134805602"/>
            <ac:picMk id="24" creationId="{6474E37F-5FE9-4F97-A309-AC4A081F47A3}"/>
          </ac:picMkLst>
        </pc:picChg>
        <pc:picChg chg="del topLvl">
          <ac:chgData name="Hugo Bernier" userId="846ef6cd-3f11-462c-a4be-44fff9f1a751" providerId="ADAL" clId="{276144F7-F5C1-450A-8220-D3D5FF022EE4}" dt="2022-01-27T07:04:23.409" v="4" actId="478"/>
          <ac:picMkLst>
            <pc:docMk/>
            <pc:sldMk cId="3743370006" sldId="2134805602"/>
            <ac:picMk id="26" creationId="{27AE7AED-6461-409E-BB19-6F2C3D6239DC}"/>
          </ac:picMkLst>
        </pc:picChg>
        <pc:picChg chg="add mod">
          <ac:chgData name="Hugo Bernier" userId="846ef6cd-3f11-462c-a4be-44fff9f1a751" providerId="ADAL" clId="{276144F7-F5C1-450A-8220-D3D5FF022EE4}" dt="2022-01-27T09:52:36.111" v="114" actId="1076"/>
          <ac:picMkLst>
            <pc:docMk/>
            <pc:sldMk cId="3743370006" sldId="2134805602"/>
            <ac:picMk id="29" creationId="{280FFE0D-7449-41DE-9C17-57B73716A0CB}"/>
          </ac:picMkLst>
        </pc:picChg>
        <pc:picChg chg="del mod topLvl">
          <ac:chgData name="Hugo Bernier" userId="846ef6cd-3f11-462c-a4be-44fff9f1a751" providerId="ADAL" clId="{276144F7-F5C1-450A-8220-D3D5FF022EE4}" dt="2022-01-27T07:06:11.241" v="21" actId="478"/>
          <ac:picMkLst>
            <pc:docMk/>
            <pc:sldMk cId="3743370006" sldId="2134805602"/>
            <ac:picMk id="32" creationId="{EAAFE7B7-A914-4C59-A542-9148DCFA52AB}"/>
          </ac:picMkLst>
        </pc:picChg>
        <pc:picChg chg="del topLvl">
          <ac:chgData name="Hugo Bernier" userId="846ef6cd-3f11-462c-a4be-44fff9f1a751" providerId="ADAL" clId="{276144F7-F5C1-450A-8220-D3D5FF022EE4}" dt="2022-01-27T07:04:25.751" v="7" actId="478"/>
          <ac:picMkLst>
            <pc:docMk/>
            <pc:sldMk cId="3743370006" sldId="2134805602"/>
            <ac:picMk id="38" creationId="{7141578A-3E2C-446E-B687-47E245108240}"/>
          </ac:picMkLst>
        </pc:picChg>
        <pc:picChg chg="mod">
          <ac:chgData name="Hugo Bernier" userId="846ef6cd-3f11-462c-a4be-44fff9f1a751" providerId="ADAL" clId="{276144F7-F5C1-450A-8220-D3D5FF022EE4}" dt="2022-01-27T09:52:02.750" v="107" actId="1076"/>
          <ac:picMkLst>
            <pc:docMk/>
            <pc:sldMk cId="3743370006" sldId="2134805602"/>
            <ac:picMk id="46" creationId="{189F0A85-4189-413D-A0C8-A5F3E2FF1168}"/>
          </ac:picMkLst>
        </pc:picChg>
        <pc:picChg chg="del topLvl">
          <ac:chgData name="Hugo Bernier" userId="846ef6cd-3f11-462c-a4be-44fff9f1a751" providerId="ADAL" clId="{276144F7-F5C1-450A-8220-D3D5FF022EE4}" dt="2022-01-27T07:04:26.297" v="8" actId="478"/>
          <ac:picMkLst>
            <pc:docMk/>
            <pc:sldMk cId="3743370006" sldId="2134805602"/>
            <ac:picMk id="1026" creationId="{30AE5ED2-6321-4B45-8513-786B35FBE052}"/>
          </ac:picMkLst>
        </pc:picChg>
      </pc:sldChg>
    </pc:docChg>
  </pc:docChgLst>
  <pc:docChgLst>
    <pc:chgData name="Waldemar Mastykarz" userId="S::wmastyka@microsoft.com::8c3ccc08-b2ec-4e63-9b9b-25eb044a606e" providerId="AD" clId="Web-{049A0405-59AC-D2E0-DECE-1EF16A1F6A8B}"/>
    <pc:docChg chg="modSld">
      <pc:chgData name="Waldemar Mastykarz" userId="S::wmastyka@microsoft.com::8c3ccc08-b2ec-4e63-9b9b-25eb044a606e" providerId="AD" clId="Web-{049A0405-59AC-D2E0-DECE-1EF16A1F6A8B}" dt="2022-01-10T14:40:47.111" v="82" actId="20577"/>
      <pc:docMkLst>
        <pc:docMk/>
      </pc:docMkLst>
      <pc:sldChg chg="delSp modSp">
        <pc:chgData name="Waldemar Mastykarz" userId="S::wmastyka@microsoft.com::8c3ccc08-b2ec-4e63-9b9b-25eb044a606e" providerId="AD" clId="Web-{049A0405-59AC-D2E0-DECE-1EF16A1F6A8B}" dt="2022-01-10T14:40:47.111" v="82" actId="20577"/>
        <pc:sldMkLst>
          <pc:docMk/>
          <pc:sldMk cId="2253365439" sldId="1642"/>
        </pc:sldMkLst>
        <pc:spChg chg="mod">
          <ac:chgData name="Waldemar Mastykarz" userId="S::wmastyka@microsoft.com::8c3ccc08-b2ec-4e63-9b9b-25eb044a606e" providerId="AD" clId="Web-{049A0405-59AC-D2E0-DECE-1EF16A1F6A8B}" dt="2022-01-10T14:40:47.111" v="82" actId="20577"/>
          <ac:spMkLst>
            <pc:docMk/>
            <pc:sldMk cId="2253365439" sldId="1642"/>
            <ac:spMk id="3" creationId="{CBDC9C38-872E-4048-96FE-C321FEF21EC1}"/>
          </ac:spMkLst>
        </pc:spChg>
        <pc:spChg chg="del">
          <ac:chgData name="Waldemar Mastykarz" userId="S::wmastyka@microsoft.com::8c3ccc08-b2ec-4e63-9b9b-25eb044a606e" providerId="AD" clId="Web-{049A0405-59AC-D2E0-DECE-1EF16A1F6A8B}" dt="2022-01-10T14:38:52.995" v="0"/>
          <ac:spMkLst>
            <pc:docMk/>
            <pc:sldMk cId="2253365439" sldId="1642"/>
            <ac:spMk id="4" creationId="{4FA2CAC6-038A-4A57-A038-C4D0716385E1}"/>
          </ac:spMkLst>
        </pc:spChg>
      </pc:sldChg>
    </pc:docChg>
  </pc:docChgLst>
  <pc:docChgLst>
    <pc:chgData name="David Warner" userId="S::david_dwarnerii.com#ext#@microsoft.onmicrosoft.com::acafcf14-4098-4a83-9425-e73571277a06" providerId="AD" clId="Web-{93283DA8-F993-4978-A217-FFC0F64E0ECC}"/>
    <pc:docChg chg="modSld">
      <pc:chgData name="David Warner" userId="S::david_dwarnerii.com#ext#@microsoft.onmicrosoft.com::acafcf14-4098-4a83-9425-e73571277a06" providerId="AD" clId="Web-{93283DA8-F993-4978-A217-FFC0F64E0ECC}" dt="2021-11-03T16:06:35.249" v="129" actId="1076"/>
      <pc:docMkLst>
        <pc:docMk/>
      </pc:docMkLst>
      <pc:sldChg chg="addSp delSp modSp">
        <pc:chgData name="David Warner" userId="S::david_dwarnerii.com#ext#@microsoft.onmicrosoft.com::acafcf14-4098-4a83-9425-e73571277a06" providerId="AD" clId="Web-{93283DA8-F993-4978-A217-FFC0F64E0ECC}" dt="2021-11-03T16:06:35.249" v="129" actId="1076"/>
        <pc:sldMkLst>
          <pc:docMk/>
          <pc:sldMk cId="1812315545" sldId="2134805597"/>
        </pc:sldMkLst>
        <pc:spChg chg="add mod">
          <ac:chgData name="David Warner" userId="S::david_dwarnerii.com#ext#@microsoft.onmicrosoft.com::acafcf14-4098-4a83-9425-e73571277a06" providerId="AD" clId="Web-{93283DA8-F993-4978-A217-FFC0F64E0ECC}" dt="2021-11-03T16:06:35.249" v="129" actId="1076"/>
          <ac:spMkLst>
            <pc:docMk/>
            <pc:sldMk cId="1812315545" sldId="2134805597"/>
            <ac:spMk id="4" creationId="{29BB40CC-15BF-4E55-8238-0AB0A5B6901C}"/>
          </ac:spMkLst>
        </pc:spChg>
        <pc:picChg chg="add mod modCrop">
          <ac:chgData name="David Warner" userId="S::david_dwarnerii.com#ext#@microsoft.onmicrosoft.com::acafcf14-4098-4a83-9425-e73571277a06" providerId="AD" clId="Web-{93283DA8-F993-4978-A217-FFC0F64E0ECC}" dt="2021-11-03T16:05:54.809" v="105"/>
          <ac:picMkLst>
            <pc:docMk/>
            <pc:sldMk cId="1812315545" sldId="2134805597"/>
            <ac:picMk id="2" creationId="{F07B723B-1FAB-49F1-9BF5-0C42AF6B4584}"/>
          </ac:picMkLst>
        </pc:picChg>
        <pc:picChg chg="del">
          <ac:chgData name="David Warner" userId="S::david_dwarnerii.com#ext#@microsoft.onmicrosoft.com::acafcf14-4098-4a83-9425-e73571277a06" providerId="AD" clId="Web-{93283DA8-F993-4978-A217-FFC0F64E0ECC}" dt="2021-11-03T16:05:36.557" v="100"/>
          <ac:picMkLst>
            <pc:docMk/>
            <pc:sldMk cId="1812315545" sldId="2134805597"/>
            <ac:picMk id="3" creationId="{AABB4127-9DC0-408E-9FEE-6FF65D3D7DBA}"/>
          </ac:picMkLst>
        </pc:picChg>
      </pc:sldChg>
      <pc:sldChg chg="addSp delSp modSp">
        <pc:chgData name="David Warner" userId="S::david_dwarnerii.com#ext#@microsoft.onmicrosoft.com::acafcf14-4098-4a83-9425-e73571277a06" providerId="AD" clId="Web-{93283DA8-F993-4978-A217-FFC0F64E0ECC}" dt="2021-11-03T16:05:11.665" v="99"/>
        <pc:sldMkLst>
          <pc:docMk/>
          <pc:sldMk cId="154491924" sldId="2134805599"/>
        </pc:sldMkLst>
        <pc:spChg chg="mod">
          <ac:chgData name="David Warner" userId="S::david_dwarnerii.com#ext#@microsoft.onmicrosoft.com::acafcf14-4098-4a83-9425-e73571277a06" providerId="AD" clId="Web-{93283DA8-F993-4978-A217-FFC0F64E0ECC}" dt="2021-11-03T16:02:10.919" v="77"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93283DA8-F993-4978-A217-FFC0F64E0ECC}" dt="2021-11-03T16:05:11.665" v="99"/>
          <ac:spMkLst>
            <pc:docMk/>
            <pc:sldMk cId="154491924" sldId="2134805599"/>
            <ac:spMk id="19" creationId="{B17AEBFB-A245-42A8-94AB-6EFA031E5F8C}"/>
          </ac:spMkLst>
        </pc:spChg>
        <pc:grpChg chg="mod">
          <ac:chgData name="David Warner" userId="S::david_dwarnerii.com#ext#@microsoft.onmicrosoft.com::acafcf14-4098-4a83-9425-e73571277a06" providerId="AD" clId="Web-{93283DA8-F993-4978-A217-FFC0F64E0ECC}" dt="2021-11-03T16:02:44.843" v="84" actId="1076"/>
          <ac:grpSpMkLst>
            <pc:docMk/>
            <pc:sldMk cId="154491924" sldId="2134805599"/>
            <ac:grpSpMk id="4" creationId="{F350EF97-1A18-41DF-9520-28D73C82218E}"/>
          </ac:grpSpMkLst>
        </pc:grpChg>
        <pc:picChg chg="add mod">
          <ac:chgData name="David Warner" userId="S::david_dwarnerii.com#ext#@microsoft.onmicrosoft.com::acafcf14-4098-4a83-9425-e73571277a06" providerId="AD" clId="Web-{93283DA8-F993-4978-A217-FFC0F64E0ECC}" dt="2021-11-03T16:02:54.907" v="87" actId="1076"/>
          <ac:picMkLst>
            <pc:docMk/>
            <pc:sldMk cId="154491924" sldId="2134805599"/>
            <ac:picMk id="23" creationId="{666635D9-5FAC-4640-A833-B8D60937D76A}"/>
          </ac:picMkLst>
        </pc:picChg>
        <pc:picChg chg="mod">
          <ac:chgData name="David Warner" userId="S::david_dwarnerii.com#ext#@microsoft.onmicrosoft.com::acafcf14-4098-4a83-9425-e73571277a06" providerId="AD" clId="Web-{93283DA8-F993-4978-A217-FFC0F64E0ECC}" dt="2021-11-03T16:02:39.296" v="81" actId="1076"/>
          <ac:picMkLst>
            <pc:docMk/>
            <pc:sldMk cId="154491924" sldId="2134805599"/>
            <ac:picMk id="26" creationId="{C8A28E8B-6658-4C6D-83E6-54DD49D7CCA6}"/>
          </ac:picMkLst>
        </pc:picChg>
        <pc:picChg chg="mod">
          <ac:chgData name="David Warner" userId="S::david_dwarnerii.com#ext#@microsoft.onmicrosoft.com::acafcf14-4098-4a83-9425-e73571277a06" providerId="AD" clId="Web-{93283DA8-F993-4978-A217-FFC0F64E0ECC}" dt="2021-11-03T16:05:05.477" v="98" actId="1076"/>
          <ac:picMkLst>
            <pc:docMk/>
            <pc:sldMk cId="154491924" sldId="2134805599"/>
            <ac:picMk id="1026" creationId="{ABA76202-D97A-401C-9219-7A6D42BB0130}"/>
          </ac:picMkLst>
        </pc:picChg>
        <pc:picChg chg="mod">
          <ac:chgData name="David Warner" userId="S::david_dwarnerii.com#ext#@microsoft.onmicrosoft.com::acafcf14-4098-4a83-9425-e73571277a06" providerId="AD" clId="Web-{93283DA8-F993-4978-A217-FFC0F64E0ECC}" dt="2021-11-03T16:04:58.149" v="96" actId="1076"/>
          <ac:picMkLst>
            <pc:docMk/>
            <pc:sldMk cId="154491924" sldId="2134805599"/>
            <ac:picMk id="2050" creationId="{4FEF73C7-6A9F-47FE-A7F8-DA46884CE383}"/>
          </ac:picMkLst>
        </pc:picChg>
      </pc:sldChg>
    </pc:docChg>
  </pc:docChgLst>
  <pc:docChgLst>
    <pc:chgData name="Alex Terentiev" userId="b089aebb-68c6-439e-96df-7e98da5a759e" providerId="ADAL" clId="{E8DC6BB5-F01E-41D2-8D85-8A6DA2127626}"/>
    <pc:docChg chg="custSel modSld">
      <pc:chgData name="Alex Terentiev" userId="b089aebb-68c6-439e-96df-7e98da5a759e" providerId="ADAL" clId="{E8DC6BB5-F01E-41D2-8D85-8A6DA2127626}" dt="2021-08-25T20:55:45.001" v="241" actId="1076"/>
      <pc:docMkLst>
        <pc:docMk/>
      </pc:docMkLst>
      <pc:sldChg chg="addSp delSp modSp mod">
        <pc:chgData name="Alex Terentiev" userId="b089aebb-68c6-439e-96df-7e98da5a759e" providerId="ADAL" clId="{E8DC6BB5-F01E-41D2-8D85-8A6DA2127626}" dt="2021-08-25T20:55:45.001" v="241" actId="1076"/>
        <pc:sldMkLst>
          <pc:docMk/>
          <pc:sldMk cId="4037611923" sldId="3334"/>
        </pc:sldMkLst>
        <pc:spChg chg="mod">
          <ac:chgData name="Alex Terentiev" userId="b089aebb-68c6-439e-96df-7e98da5a759e" providerId="ADAL" clId="{E8DC6BB5-F01E-41D2-8D85-8A6DA2127626}" dt="2021-08-25T20:51:23.797" v="223" actId="20577"/>
          <ac:spMkLst>
            <pc:docMk/>
            <pc:sldMk cId="4037611923" sldId="3334"/>
            <ac:spMk id="3" creationId="{CBDC9C38-872E-4048-96FE-C321FEF21EC1}"/>
          </ac:spMkLst>
        </pc:spChg>
        <pc:spChg chg="del">
          <ac:chgData name="Alex Terentiev" userId="b089aebb-68c6-439e-96df-7e98da5a759e" providerId="ADAL" clId="{E8DC6BB5-F01E-41D2-8D85-8A6DA2127626}" dt="2021-08-25T20:45:56.384" v="0" actId="478"/>
          <ac:spMkLst>
            <pc:docMk/>
            <pc:sldMk cId="4037611923" sldId="3334"/>
            <ac:spMk id="5" creationId="{36824840-97B8-4CD3-973B-58DD5372D487}"/>
          </ac:spMkLst>
        </pc:spChg>
        <pc:spChg chg="del mod">
          <ac:chgData name="Alex Terentiev" userId="b089aebb-68c6-439e-96df-7e98da5a759e" providerId="ADAL" clId="{E8DC6BB5-F01E-41D2-8D85-8A6DA2127626}" dt="2021-08-25T20:54:31.494" v="233" actId="478"/>
          <ac:spMkLst>
            <pc:docMk/>
            <pc:sldMk cId="4037611923" sldId="3334"/>
            <ac:spMk id="18" creationId="{208A9E92-9D85-4055-8803-5F202D4A3C5B}"/>
          </ac:spMkLst>
        </pc:spChg>
        <pc:picChg chg="del">
          <ac:chgData name="Alex Terentiev" userId="b089aebb-68c6-439e-96df-7e98da5a759e" providerId="ADAL" clId="{E8DC6BB5-F01E-41D2-8D85-8A6DA2127626}" dt="2021-08-25T20:53:21.868" v="225" actId="478"/>
          <ac:picMkLst>
            <pc:docMk/>
            <pc:sldMk cId="4037611923" sldId="3334"/>
            <ac:picMk id="4" creationId="{B3F9A445-05DC-43D1-BFF7-5A27F9130B25}"/>
          </ac:picMkLst>
        </pc:picChg>
        <pc:picChg chg="add mod">
          <ac:chgData name="Alex Terentiev" userId="b089aebb-68c6-439e-96df-7e98da5a759e" providerId="ADAL" clId="{E8DC6BB5-F01E-41D2-8D85-8A6DA2127626}" dt="2021-08-25T20:55:45.001" v="241" actId="1076"/>
          <ac:picMkLst>
            <pc:docMk/>
            <pc:sldMk cId="4037611923" sldId="3334"/>
            <ac:picMk id="20" creationId="{4C695AC4-0363-431D-AB38-F772AF7E8803}"/>
          </ac:picMkLst>
        </pc:picChg>
        <pc:picChg chg="del">
          <ac:chgData name="Alex Terentiev" userId="b089aebb-68c6-439e-96df-7e98da5a759e" providerId="ADAL" clId="{E8DC6BB5-F01E-41D2-8D85-8A6DA2127626}" dt="2021-08-25T20:53:21.020" v="224" actId="478"/>
          <ac:picMkLst>
            <pc:docMk/>
            <pc:sldMk cId="4037611923" sldId="3334"/>
            <ac:picMk id="22" creationId="{304FE793-2D72-4C3E-9F11-1E460928E665}"/>
          </ac:picMkLst>
        </pc:picChg>
        <pc:picChg chg="add mod">
          <ac:chgData name="Alex Terentiev" userId="b089aebb-68c6-439e-96df-7e98da5a759e" providerId="ADAL" clId="{E8DC6BB5-F01E-41D2-8D85-8A6DA2127626}" dt="2021-08-25T20:55:40.618" v="240" actId="1076"/>
          <ac:picMkLst>
            <pc:docMk/>
            <pc:sldMk cId="4037611923" sldId="3334"/>
            <ac:picMk id="1026" creationId="{0F1EEAB4-1A05-4EB4-AB3B-034DAF84B531}"/>
          </ac:picMkLst>
        </pc:picChg>
        <pc:picChg chg="add del mod">
          <ac:chgData name="Alex Terentiev" userId="b089aebb-68c6-439e-96df-7e98da5a759e" providerId="ADAL" clId="{E8DC6BB5-F01E-41D2-8D85-8A6DA2127626}" dt="2021-08-25T20:54:53.475" v="234" actId="478"/>
          <ac:picMkLst>
            <pc:docMk/>
            <pc:sldMk cId="4037611923" sldId="3334"/>
            <ac:picMk id="1028" creationId="{1E43E0E7-996C-41AB-AD69-06D489331C34}"/>
          </ac:picMkLst>
        </pc:picChg>
      </pc:sldChg>
    </pc:docChg>
  </pc:docChgLst>
  <pc:docChgLst>
    <pc:chgData name="David Warner" userId="S::david_dwarnerii.com#ext#@microsoft.onmicrosoft.com::acafcf14-4098-4a83-9425-e73571277a06" providerId="AD" clId="Web-{F4D8973F-B02F-46BC-A43C-CBE6A59B3B1A}"/>
    <pc:docChg chg="modSld">
      <pc:chgData name="David Warner" userId="S::david_dwarnerii.com#ext#@microsoft.onmicrosoft.com::acafcf14-4098-4a83-9425-e73571277a06" providerId="AD" clId="Web-{F4D8973F-B02F-46BC-A43C-CBE6A59B3B1A}" dt="2022-01-12T22:03:56.317" v="24" actId="20577"/>
      <pc:docMkLst>
        <pc:docMk/>
      </pc:docMkLst>
      <pc:sldChg chg="addSp delSp modSp">
        <pc:chgData name="David Warner" userId="S::david_dwarnerii.com#ext#@microsoft.onmicrosoft.com::acafcf14-4098-4a83-9425-e73571277a06" providerId="AD" clId="Web-{F4D8973F-B02F-46BC-A43C-CBE6A59B3B1A}" dt="2022-01-12T22:03:56.317" v="24" actId="20577"/>
        <pc:sldMkLst>
          <pc:docMk/>
          <pc:sldMk cId="1812315545" sldId="2134805597"/>
        </pc:sldMkLst>
        <pc:spChg chg="mod">
          <ac:chgData name="David Warner" userId="S::david_dwarnerii.com#ext#@microsoft.onmicrosoft.com::acafcf14-4098-4a83-9425-e73571277a06" providerId="AD" clId="Web-{F4D8973F-B02F-46BC-A43C-CBE6A59B3B1A}" dt="2022-01-12T22:03:56.317" v="24"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F4D8973F-B02F-46BC-A43C-CBE6A59B3B1A}" dt="2022-01-12T22:03:08.252" v="21"/>
          <ac:picMkLst>
            <pc:docMk/>
            <pc:sldMk cId="1812315545" sldId="2134805597"/>
            <ac:picMk id="2" creationId="{7DB7422F-34D2-484B-A5AD-EFCCAD0BD839}"/>
          </ac:picMkLst>
        </pc:picChg>
        <pc:picChg chg="del">
          <ac:chgData name="David Warner" userId="S::david_dwarnerii.com#ext#@microsoft.onmicrosoft.com::acafcf14-4098-4a83-9425-e73571277a06" providerId="AD" clId="Web-{F4D8973F-B02F-46BC-A43C-CBE6A59B3B1A}" dt="2022-01-12T22:02:43.282" v="16"/>
          <ac:picMkLst>
            <pc:docMk/>
            <pc:sldMk cId="1812315545" sldId="2134805597"/>
            <ac:picMk id="3" creationId="{5A99CBB1-E968-4E18-B685-9C71B27B5F8E}"/>
          </ac:picMkLst>
        </pc:picChg>
      </pc:sldChg>
    </pc:docChg>
  </pc:docChgLst>
  <pc:docChgLst>
    <pc:chgData name="David Warner" userId="S::davidwarner@microsoft.com::51ffa14d-fdfd-4571-a787-ad4b3bb92711" providerId="AD" clId="Web-{4F070EAA-86A2-4DDA-91A2-DE8FE15F74B2}"/>
    <pc:docChg chg="modSld">
      <pc:chgData name="David Warner" userId="S::davidwarner@microsoft.com::51ffa14d-fdfd-4571-a787-ad4b3bb92711" providerId="AD" clId="Web-{4F070EAA-86A2-4DDA-91A2-DE8FE15F74B2}" dt="2022-04-05T04:49:09.202" v="64" actId="20577"/>
      <pc:docMkLst>
        <pc:docMk/>
      </pc:docMkLst>
      <pc:sldChg chg="delSp">
        <pc:chgData name="David Warner" userId="S::davidwarner@microsoft.com::51ffa14d-fdfd-4571-a787-ad4b3bb92711" providerId="AD" clId="Web-{4F070EAA-86A2-4DDA-91A2-DE8FE15F74B2}" dt="2022-04-05T04:36:01.440" v="0"/>
        <pc:sldMkLst>
          <pc:docMk/>
          <pc:sldMk cId="1812315545" sldId="2134805597"/>
        </pc:sldMkLst>
        <pc:spChg chg="del">
          <ac:chgData name="David Warner" userId="S::davidwarner@microsoft.com::51ffa14d-fdfd-4571-a787-ad4b3bb92711" providerId="AD" clId="Web-{4F070EAA-86A2-4DDA-91A2-DE8FE15F74B2}" dt="2022-04-05T04:36:01.440" v="0"/>
          <ac:spMkLst>
            <pc:docMk/>
            <pc:sldMk cId="1812315545" sldId="2134805597"/>
            <ac:spMk id="2" creationId="{7390AC2D-860C-9C3B-8BB3-9623E0D66A76}"/>
          </ac:spMkLst>
        </pc:spChg>
      </pc:sldChg>
      <pc:sldChg chg="addSp delSp modSp">
        <pc:chgData name="David Warner" userId="S::davidwarner@microsoft.com::51ffa14d-fdfd-4571-a787-ad4b3bb92711" providerId="AD" clId="Web-{4F070EAA-86A2-4DDA-91A2-DE8FE15F74B2}" dt="2022-04-05T04:49:09.202" v="64" actId="20577"/>
        <pc:sldMkLst>
          <pc:docMk/>
          <pc:sldMk cId="154491924" sldId="2134805599"/>
        </pc:sldMkLst>
        <pc:spChg chg="mod">
          <ac:chgData name="David Warner" userId="S::davidwarner@microsoft.com::51ffa14d-fdfd-4571-a787-ad4b3bb92711" providerId="AD" clId="Web-{4F070EAA-86A2-4DDA-91A2-DE8FE15F74B2}" dt="2022-04-05T04:49:09.202" v="64" actId="20577"/>
          <ac:spMkLst>
            <pc:docMk/>
            <pc:sldMk cId="154491924" sldId="2134805599"/>
            <ac:spMk id="3" creationId="{CBDC9C38-872E-4048-96FE-C321FEF21EC1}"/>
          </ac:spMkLst>
        </pc:spChg>
        <pc:spChg chg="del">
          <ac:chgData name="David Warner" userId="S::davidwarner@microsoft.com::51ffa14d-fdfd-4571-a787-ad4b3bb92711" providerId="AD" clId="Web-{4F070EAA-86A2-4DDA-91A2-DE8FE15F74B2}" dt="2022-04-05T04:41:16.998" v="1"/>
          <ac:spMkLst>
            <pc:docMk/>
            <pc:sldMk cId="154491924" sldId="2134805599"/>
            <ac:spMk id="4" creationId="{5B106F5C-C758-D061-790F-5603CFC3953E}"/>
          </ac:spMkLst>
        </pc:spChg>
        <pc:picChg chg="del mod">
          <ac:chgData name="David Warner" userId="S::davidwarner@microsoft.com::51ffa14d-fdfd-4571-a787-ad4b3bb92711" providerId="AD" clId="Web-{4F070EAA-86A2-4DDA-91A2-DE8FE15F74B2}" dt="2022-04-05T04:46:57.729" v="39"/>
          <ac:picMkLst>
            <pc:docMk/>
            <pc:sldMk cId="154491924" sldId="2134805599"/>
            <ac:picMk id="23" creationId="{E2647FBA-38CB-438A-B275-04A8B8B60FC9}"/>
          </ac:picMkLst>
        </pc:picChg>
        <pc:picChg chg="del">
          <ac:chgData name="David Warner" userId="S::davidwarner@microsoft.com::51ffa14d-fdfd-4571-a787-ad4b3bb92711" providerId="AD" clId="Web-{4F070EAA-86A2-4DDA-91A2-DE8FE15F74B2}" dt="2022-04-05T04:46:42.619" v="34"/>
          <ac:picMkLst>
            <pc:docMk/>
            <pc:sldMk cId="154491924" sldId="2134805599"/>
            <ac:picMk id="26" creationId="{C8A28E8B-6658-4C6D-83E6-54DD49D7CCA6}"/>
          </ac:picMkLst>
        </pc:picChg>
        <pc:picChg chg="add mod">
          <ac:chgData name="David Warner" userId="S::davidwarner@microsoft.com::51ffa14d-fdfd-4571-a787-ad4b3bb92711" providerId="AD" clId="Web-{4F070EAA-86A2-4DDA-91A2-DE8FE15F74B2}" dt="2022-04-05T04:47:47.527" v="52" actId="1076"/>
          <ac:picMkLst>
            <pc:docMk/>
            <pc:sldMk cId="154491924" sldId="2134805599"/>
            <ac:picMk id="47" creationId="{62D672BA-A8BB-8061-BD34-6DE217402441}"/>
          </ac:picMkLst>
        </pc:picChg>
        <pc:picChg chg="add del mod">
          <ac:chgData name="David Warner" userId="S::davidwarner@microsoft.com::51ffa14d-fdfd-4571-a787-ad4b3bb92711" providerId="AD" clId="Web-{4F070EAA-86A2-4DDA-91A2-DE8FE15F74B2}" dt="2022-04-05T04:47:51.059" v="55"/>
          <ac:picMkLst>
            <pc:docMk/>
            <pc:sldMk cId="154491924" sldId="2134805599"/>
            <ac:picMk id="48" creationId="{3645E7C5-BF0A-70C6-E468-5252A8EBBAE6}"/>
          </ac:picMkLst>
        </pc:picChg>
        <pc:picChg chg="add del mod">
          <ac:chgData name="David Warner" userId="S::davidwarner@microsoft.com::51ffa14d-fdfd-4571-a787-ad4b3bb92711" providerId="AD" clId="Web-{4F070EAA-86A2-4DDA-91A2-DE8FE15F74B2}" dt="2022-04-05T04:47:50.324" v="54"/>
          <ac:picMkLst>
            <pc:docMk/>
            <pc:sldMk cId="154491924" sldId="2134805599"/>
            <ac:picMk id="52" creationId="{0772F82C-95A6-BD98-A1A7-69874B258E57}"/>
          </ac:picMkLst>
        </pc:picChg>
        <pc:picChg chg="mod">
          <ac:chgData name="David Warner" userId="S::davidwarner@microsoft.com::51ffa14d-fdfd-4571-a787-ad4b3bb92711" providerId="AD" clId="Web-{4F070EAA-86A2-4DDA-91A2-DE8FE15F74B2}" dt="2022-04-05T04:47:48.090" v="53" actId="1076"/>
          <ac:picMkLst>
            <pc:docMk/>
            <pc:sldMk cId="154491924" sldId="2134805599"/>
            <ac:picMk id="53" creationId="{AF1B5964-B589-EAA5-F35D-5798EE7B67E4}"/>
          </ac:picMkLst>
        </pc:picChg>
        <pc:picChg chg="add mod">
          <ac:chgData name="David Warner" userId="S::davidwarner@microsoft.com::51ffa14d-fdfd-4571-a787-ad4b3bb92711" providerId="AD" clId="Web-{4F070EAA-86A2-4DDA-91A2-DE8FE15F74B2}" dt="2022-04-05T04:48:22.372" v="60"/>
          <ac:picMkLst>
            <pc:docMk/>
            <pc:sldMk cId="154491924" sldId="2134805599"/>
            <ac:picMk id="54" creationId="{E5C3C0E2-BEE2-7881-9400-64413849EED3}"/>
          </ac:picMkLst>
        </pc:picChg>
        <pc:picChg chg="add mod">
          <ac:chgData name="David Warner" userId="S::davidwarner@microsoft.com::51ffa14d-fdfd-4571-a787-ad4b3bb92711" providerId="AD" clId="Web-{4F070EAA-86A2-4DDA-91A2-DE8FE15F74B2}" dt="2022-04-05T04:48:32.310" v="61"/>
          <ac:picMkLst>
            <pc:docMk/>
            <pc:sldMk cId="154491924" sldId="2134805599"/>
            <ac:picMk id="55" creationId="{6A406D77-2440-9869-B9C8-2134A57FBB22}"/>
          </ac:picMkLst>
        </pc:picChg>
      </pc:sldChg>
    </pc:docChg>
  </pc:docChgLst>
  <pc:docChgLst>
    <pc:chgData name="Alex Terentiev" userId="S::aterentiev@microsoft.com::b089aebb-68c6-439e-96df-7e98da5a759e" providerId="AD" clId="Web-{DECB73B4-CA5F-7C83-79CE-C7C6CA9DFA2F}"/>
    <pc:docChg chg="modSld">
      <pc:chgData name="Alex Terentiev" userId="S::aterentiev@microsoft.com::b089aebb-68c6-439e-96df-7e98da5a759e" providerId="AD" clId="Web-{DECB73B4-CA5F-7C83-79CE-C7C6CA9DFA2F}" dt="2021-12-29T14:00:39.871" v="89" actId="20577"/>
      <pc:docMkLst>
        <pc:docMk/>
      </pc:docMkLst>
      <pc:sldChg chg="delSp modSp">
        <pc:chgData name="Alex Terentiev" userId="S::aterentiev@microsoft.com::b089aebb-68c6-439e-96df-7e98da5a759e" providerId="AD" clId="Web-{DECB73B4-CA5F-7C83-79CE-C7C6CA9DFA2F}" dt="2021-12-29T14:00:39.871" v="89" actId="20577"/>
        <pc:sldMkLst>
          <pc:docMk/>
          <pc:sldMk cId="4037611923" sldId="3334"/>
        </pc:sldMkLst>
        <pc:spChg chg="mod">
          <ac:chgData name="Alex Terentiev" userId="S::aterentiev@microsoft.com::b089aebb-68c6-439e-96df-7e98da5a759e" providerId="AD" clId="Web-{DECB73B4-CA5F-7C83-79CE-C7C6CA9DFA2F}" dt="2021-12-29T14:00:39.871" v="89" actId="20577"/>
          <ac:spMkLst>
            <pc:docMk/>
            <pc:sldMk cId="4037611923" sldId="3334"/>
            <ac:spMk id="3" creationId="{CBDC9C38-872E-4048-96FE-C321FEF21EC1}"/>
          </ac:spMkLst>
        </pc:spChg>
        <pc:spChg chg="del">
          <ac:chgData name="Alex Terentiev" userId="S::aterentiev@microsoft.com::b089aebb-68c6-439e-96df-7e98da5a759e" providerId="AD" clId="Web-{DECB73B4-CA5F-7C83-79CE-C7C6CA9DFA2F}" dt="2021-12-29T13:57:23.302" v="0"/>
          <ac:spMkLst>
            <pc:docMk/>
            <pc:sldMk cId="4037611923" sldId="3334"/>
            <ac:spMk id="4" creationId="{0D023F30-7E89-4BC2-84DB-363D2AF224E5}"/>
          </ac:spMkLst>
        </pc:spChg>
      </pc:sldChg>
    </pc:docChg>
  </pc:docChgLst>
  <pc:docChgLst>
    <pc:chgData name="David Warner" userId="S::david_dwarnerii.com#ext#@microsoft.onmicrosoft.com::acafcf14-4098-4a83-9425-e73571277a06" providerId="AD" clId="Web-{03E8FEBB-22BE-4711-8B46-BC70252287D4}"/>
    <pc:docChg chg="modSld">
      <pc:chgData name="David Warner" userId="S::david_dwarnerii.com#ext#@microsoft.onmicrosoft.com::acafcf14-4098-4a83-9425-e73571277a06" providerId="AD" clId="Web-{03E8FEBB-22BE-4711-8B46-BC70252287D4}" dt="2021-10-27T23:14:12.556" v="11"/>
      <pc:docMkLst>
        <pc:docMk/>
      </pc:docMkLst>
      <pc:sldChg chg="modSp">
        <pc:chgData name="David Warner" userId="S::david_dwarnerii.com#ext#@microsoft.onmicrosoft.com::acafcf14-4098-4a83-9425-e73571277a06" providerId="AD" clId="Web-{03E8FEBB-22BE-4711-8B46-BC70252287D4}" dt="2021-10-27T23:14:12.556" v="11"/>
        <pc:sldMkLst>
          <pc:docMk/>
          <pc:sldMk cId="10702720" sldId="2079"/>
        </pc:sldMkLst>
        <pc:spChg chg="mod">
          <ac:chgData name="David Warner" userId="S::david_dwarnerii.com#ext#@microsoft.onmicrosoft.com::acafcf14-4098-4a83-9425-e73571277a06" providerId="AD" clId="Web-{03E8FEBB-22BE-4711-8B46-BC70252287D4}" dt="2021-10-27T23:14:03.571" v="10" actId="20577"/>
          <ac:spMkLst>
            <pc:docMk/>
            <pc:sldMk cId="10702720" sldId="2079"/>
            <ac:spMk id="8" creationId="{00000000-0000-0000-0000-000000000000}"/>
          </ac:spMkLst>
        </pc:spChg>
        <pc:picChg chg="mod">
          <ac:chgData name="David Warner" userId="S::david_dwarnerii.com#ext#@microsoft.onmicrosoft.com::acafcf14-4098-4a83-9425-e73571277a06" providerId="AD" clId="Web-{03E8FEBB-22BE-4711-8B46-BC70252287D4}" dt="2021-10-27T23:14:12.556" v="11"/>
          <ac:picMkLst>
            <pc:docMk/>
            <pc:sldMk cId="10702720" sldId="2079"/>
            <ac:picMk id="10" creationId="{950B7BCA-FEB3-49BF-824B-BCF932B29A53}"/>
          </ac:picMkLst>
        </pc:picChg>
      </pc:sldChg>
      <pc:sldChg chg="modSp">
        <pc:chgData name="David Warner" userId="S::david_dwarnerii.com#ext#@microsoft.onmicrosoft.com::acafcf14-4098-4a83-9425-e73571277a06" providerId="AD" clId="Web-{03E8FEBB-22BE-4711-8B46-BC70252287D4}" dt="2021-10-27T23:13:57.915" v="8"/>
        <pc:sldMkLst>
          <pc:docMk/>
          <pc:sldMk cId="778883926" sldId="2076136264"/>
        </pc:sldMkLst>
        <pc:spChg chg="mod">
          <ac:chgData name="David Warner" userId="S::david_dwarnerii.com#ext#@microsoft.onmicrosoft.com::acafcf14-4098-4a83-9425-e73571277a06" providerId="AD" clId="Web-{03E8FEBB-22BE-4711-8B46-BC70252287D4}" dt="2021-10-27T23:13:34.195" v="7"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03E8FEBB-22BE-4711-8B46-BC70252287D4}" dt="2021-10-27T23:13:57.915" v="8"/>
          <ac:picMkLst>
            <pc:docMk/>
            <pc:sldMk cId="778883926" sldId="2076136264"/>
            <ac:picMk id="8" creationId="{172ACC13-3852-4C79-982C-31A1F9A06529}"/>
          </ac:picMkLst>
        </pc:picChg>
      </pc:sldChg>
    </pc:docChg>
  </pc:docChgLst>
  <pc:docChgLst>
    <pc:chgData name="Hugo Bernier" userId="846ef6cd-3f11-462c-a4be-44fff9f1a751" providerId="ADAL" clId="{91E4741B-537E-4360-920D-D300B0158D1B}"/>
    <pc:docChg chg="undo custSel modSld">
      <pc:chgData name="Hugo Bernier" userId="846ef6cd-3f11-462c-a4be-44fff9f1a751" providerId="ADAL" clId="{91E4741B-537E-4360-920D-D300B0158D1B}" dt="2021-11-18T15:14:29.272" v="189" actId="478"/>
      <pc:docMkLst>
        <pc:docMk/>
      </pc:docMkLst>
      <pc:sldChg chg="addSp delSp modSp mod delAnim modNotesTx">
        <pc:chgData name="Hugo Bernier" userId="846ef6cd-3f11-462c-a4be-44fff9f1a751" providerId="ADAL" clId="{91E4741B-537E-4360-920D-D300B0158D1B}" dt="2021-11-18T15:14:29.272" v="189" actId="478"/>
        <pc:sldMkLst>
          <pc:docMk/>
          <pc:sldMk cId="2636939237" sldId="2076137579"/>
        </pc:sldMkLst>
        <pc:spChg chg="mod">
          <ac:chgData name="Hugo Bernier" userId="846ef6cd-3f11-462c-a4be-44fff9f1a751" providerId="ADAL" clId="{91E4741B-537E-4360-920D-D300B0158D1B}" dt="2021-11-18T07:59:55.187" v="104"/>
          <ac:spMkLst>
            <pc:docMk/>
            <pc:sldMk cId="2636939237" sldId="2076137579"/>
            <ac:spMk id="3" creationId="{CBDC9C38-872E-4048-96FE-C321FEF21EC1}"/>
          </ac:spMkLst>
        </pc:spChg>
        <pc:spChg chg="del">
          <ac:chgData name="Hugo Bernier" userId="846ef6cd-3f11-462c-a4be-44fff9f1a751" providerId="ADAL" clId="{91E4741B-537E-4360-920D-D300B0158D1B}" dt="2021-11-18T07:54:48.646" v="0" actId="478"/>
          <ac:spMkLst>
            <pc:docMk/>
            <pc:sldMk cId="2636939237" sldId="2076137579"/>
            <ac:spMk id="4" creationId="{58E33FCB-E20B-4927-8020-9A34F2E64CFD}"/>
          </ac:spMkLst>
        </pc:spChg>
        <pc:spChg chg="mod">
          <ac:chgData name="Hugo Bernier" userId="846ef6cd-3f11-462c-a4be-44fff9f1a751" providerId="ADAL" clId="{91E4741B-537E-4360-920D-D300B0158D1B}" dt="2021-11-18T07:59:51.379" v="103"/>
          <ac:spMkLst>
            <pc:docMk/>
            <pc:sldMk cId="2636939237" sldId="2076137579"/>
            <ac:spMk id="5" creationId="{D99E2DB0-70F3-400F-878F-33AE8632B7BC}"/>
          </ac:spMkLst>
        </pc:spChg>
        <pc:spChg chg="add mod">
          <ac:chgData name="Hugo Bernier" userId="846ef6cd-3f11-462c-a4be-44fff9f1a751" providerId="ADAL" clId="{91E4741B-537E-4360-920D-D300B0158D1B}" dt="2021-11-18T08:15:23.402" v="161" actId="14100"/>
          <ac:spMkLst>
            <pc:docMk/>
            <pc:sldMk cId="2636939237" sldId="2076137579"/>
            <ac:spMk id="25" creationId="{CFDBA8B1-906F-477B-8B1C-B5A015A9C44F}"/>
          </ac:spMkLst>
        </pc:spChg>
        <pc:grpChg chg="add mod topLvl">
          <ac:chgData name="Hugo Bernier" userId="846ef6cd-3f11-462c-a4be-44fff9f1a751" providerId="ADAL" clId="{91E4741B-537E-4360-920D-D300B0158D1B}" dt="2021-11-18T08:15:15.424" v="160" actId="1035"/>
          <ac:grpSpMkLst>
            <pc:docMk/>
            <pc:sldMk cId="2636939237" sldId="2076137579"/>
            <ac:grpSpMk id="26" creationId="{3BC5C188-F312-4B6F-9484-14DFA91ADD6B}"/>
          </ac:grpSpMkLst>
        </pc:grpChg>
        <pc:grpChg chg="add del mod">
          <ac:chgData name="Hugo Bernier" userId="846ef6cd-3f11-462c-a4be-44fff9f1a751" providerId="ADAL" clId="{91E4741B-537E-4360-920D-D300B0158D1B}" dt="2021-11-18T08:14:59.442" v="149" actId="165"/>
          <ac:grpSpMkLst>
            <pc:docMk/>
            <pc:sldMk cId="2636939237" sldId="2076137579"/>
            <ac:grpSpMk id="32" creationId="{063927BB-C6D2-420B-8EE2-0BA116A8BE52}"/>
          </ac:grpSpMkLst>
        </pc:grpChg>
        <pc:grpChg chg="del">
          <ac:chgData name="Hugo Bernier" userId="846ef6cd-3f11-462c-a4be-44fff9f1a751" providerId="ADAL" clId="{91E4741B-537E-4360-920D-D300B0158D1B}" dt="2021-11-18T07:57:01.511" v="38" actId="165"/>
          <ac:grpSpMkLst>
            <pc:docMk/>
            <pc:sldMk cId="2636939237" sldId="2076137579"/>
            <ac:grpSpMk id="1029" creationId="{AFCEA885-1119-40A2-A5DB-7CBA66154F28}"/>
          </ac:grpSpMkLst>
        </pc:grpChg>
        <pc:picChg chg="add mod">
          <ac:chgData name="Hugo Bernier" userId="846ef6cd-3f11-462c-a4be-44fff9f1a751" providerId="ADAL" clId="{91E4741B-537E-4360-920D-D300B0158D1B}" dt="2021-11-18T08:11:49.261" v="138" actId="1076"/>
          <ac:picMkLst>
            <pc:docMk/>
            <pc:sldMk cId="2636939237" sldId="2076137579"/>
            <ac:picMk id="20" creationId="{64B9A495-90BC-45EF-B02B-7BA6508473AA}"/>
          </ac:picMkLst>
        </pc:picChg>
        <pc:picChg chg="add mod modCrop">
          <ac:chgData name="Hugo Bernier" userId="846ef6cd-3f11-462c-a4be-44fff9f1a751" providerId="ADAL" clId="{91E4741B-537E-4360-920D-D300B0158D1B}" dt="2021-11-18T08:14:38.395" v="141" actId="732"/>
          <ac:picMkLst>
            <pc:docMk/>
            <pc:sldMk cId="2636939237" sldId="2076137579"/>
            <ac:picMk id="24" creationId="{712FADC9-21E1-44D7-9F8E-B53671EBF688}"/>
          </ac:picMkLst>
        </pc:picChg>
        <pc:picChg chg="del">
          <ac:chgData name="Hugo Bernier" userId="846ef6cd-3f11-462c-a4be-44fff9f1a751" providerId="ADAL" clId="{91E4741B-537E-4360-920D-D300B0158D1B}" dt="2021-11-18T07:55:02.227" v="3" actId="478"/>
          <ac:picMkLst>
            <pc:docMk/>
            <pc:sldMk cId="2636939237" sldId="2076137579"/>
            <ac:picMk id="29" creationId="{E8DC1192-0F89-4521-AC70-9EE3FE847BB2}"/>
          </ac:picMkLst>
        </pc:picChg>
        <pc:picChg chg="mod topLvl">
          <ac:chgData name="Hugo Bernier" userId="846ef6cd-3f11-462c-a4be-44fff9f1a751" providerId="ADAL" clId="{91E4741B-537E-4360-920D-D300B0158D1B}" dt="2021-11-18T08:14:59.442" v="149" actId="165"/>
          <ac:picMkLst>
            <pc:docMk/>
            <pc:sldMk cId="2636939237" sldId="2076137579"/>
            <ac:picMk id="31" creationId="{4B3DC786-3281-49CB-990F-C9AF6A1EF34D}"/>
          </ac:picMkLst>
        </pc:picChg>
        <pc:picChg chg="del mod">
          <ac:chgData name="Hugo Bernier" userId="846ef6cd-3f11-462c-a4be-44fff9f1a751" providerId="ADAL" clId="{91E4741B-537E-4360-920D-D300B0158D1B}" dt="2021-11-18T15:14:29.272" v="189" actId="478"/>
          <ac:picMkLst>
            <pc:docMk/>
            <pc:sldMk cId="2636939237" sldId="2076137579"/>
            <ac:picMk id="33" creationId="{6B1F3093-F79F-44B1-BE20-443071F6A2F4}"/>
          </ac:picMkLst>
        </pc:picChg>
        <pc:picChg chg="del">
          <ac:chgData name="Hugo Bernier" userId="846ef6cd-3f11-462c-a4be-44fff9f1a751" providerId="ADAL" clId="{91E4741B-537E-4360-920D-D300B0158D1B}" dt="2021-11-18T07:54:53.078" v="2" actId="478"/>
          <ac:picMkLst>
            <pc:docMk/>
            <pc:sldMk cId="2636939237" sldId="2076137579"/>
            <ac:picMk id="38" creationId="{AC5E4959-312E-467D-A8C6-31453E4E792D}"/>
          </ac:picMkLst>
        </pc:picChg>
        <pc:picChg chg="del">
          <ac:chgData name="Hugo Bernier" userId="846ef6cd-3f11-462c-a4be-44fff9f1a751" providerId="ADAL" clId="{91E4741B-537E-4360-920D-D300B0158D1B}" dt="2021-11-18T07:54:50.631" v="1" actId="478"/>
          <ac:picMkLst>
            <pc:docMk/>
            <pc:sldMk cId="2636939237" sldId="2076137579"/>
            <ac:picMk id="40" creationId="{F13CC415-577F-40E0-BD05-C274516020EF}"/>
          </ac:picMkLst>
        </pc:picChg>
        <pc:picChg chg="add mod">
          <ac:chgData name="Hugo Bernier" userId="846ef6cd-3f11-462c-a4be-44fff9f1a751" providerId="ADAL" clId="{91E4741B-537E-4360-920D-D300B0158D1B}" dt="2021-11-18T08:11:15.814" v="131" actId="1076"/>
          <ac:picMkLst>
            <pc:docMk/>
            <pc:sldMk cId="2636939237" sldId="2076137579"/>
            <ac:picMk id="41" creationId="{0121FBE0-8B60-406C-8BB9-67CE0105F98D}"/>
          </ac:picMkLst>
        </pc:picChg>
        <pc:picChg chg="del mod topLvl">
          <ac:chgData name="Hugo Bernier" userId="846ef6cd-3f11-462c-a4be-44fff9f1a751" providerId="ADAL" clId="{91E4741B-537E-4360-920D-D300B0158D1B}" dt="2021-11-18T07:57:12.365" v="41" actId="478"/>
          <ac:picMkLst>
            <pc:docMk/>
            <pc:sldMk cId="2636939237" sldId="2076137579"/>
            <ac:picMk id="47" creationId="{223179FF-62C8-4A93-9CF4-9825357DD3DE}"/>
          </ac:picMkLst>
        </pc:picChg>
        <pc:picChg chg="add mod topLvl">
          <ac:chgData name="Hugo Bernier" userId="846ef6cd-3f11-462c-a4be-44fff9f1a751" providerId="ADAL" clId="{91E4741B-537E-4360-920D-D300B0158D1B}" dt="2021-11-18T08:14:59.442" v="149" actId="165"/>
          <ac:picMkLst>
            <pc:docMk/>
            <pc:sldMk cId="2636939237" sldId="2076137579"/>
            <ac:picMk id="54" creationId="{BFE92407-868B-4987-8EB8-B4B22E8F6FB4}"/>
          </ac:picMkLst>
        </pc:picChg>
        <pc:picChg chg="mod">
          <ac:chgData name="Hugo Bernier" userId="846ef6cd-3f11-462c-a4be-44fff9f1a751" providerId="ADAL" clId="{91E4741B-537E-4360-920D-D300B0158D1B}" dt="2021-11-18T07:58:26.381" v="56" actId="1076"/>
          <ac:picMkLst>
            <pc:docMk/>
            <pc:sldMk cId="2636939237" sldId="2076137579"/>
            <ac:picMk id="1024" creationId="{DC26114D-A16F-42DF-ADC6-58FAFE4300D2}"/>
          </ac:picMkLst>
        </pc:picChg>
        <pc:picChg chg="del mod topLvl">
          <ac:chgData name="Hugo Bernier" userId="846ef6cd-3f11-462c-a4be-44fff9f1a751" providerId="ADAL" clId="{91E4741B-537E-4360-920D-D300B0158D1B}" dt="2021-11-18T07:57:11.753" v="40" actId="478"/>
          <ac:picMkLst>
            <pc:docMk/>
            <pc:sldMk cId="2636939237" sldId="2076137579"/>
            <ac:picMk id="1026" creationId="{39605C1A-6047-414E-8A8C-66E7831DCEA5}"/>
          </ac:picMkLst>
        </pc:picChg>
        <pc:picChg chg="add del mod topLvl">
          <ac:chgData name="Hugo Bernier" userId="846ef6cd-3f11-462c-a4be-44fff9f1a751" providerId="ADAL" clId="{91E4741B-537E-4360-920D-D300B0158D1B}" dt="2021-11-18T07:58:03.502" v="52" actId="478"/>
          <ac:picMkLst>
            <pc:docMk/>
            <pc:sldMk cId="2636939237" sldId="2076137579"/>
            <ac:picMk id="1027" creationId="{6901A96A-FD7D-4905-8A89-3CE89BDE45F1}"/>
          </ac:picMkLst>
        </pc:picChg>
        <pc:picChg chg="del mod topLvl">
          <ac:chgData name="Hugo Bernier" userId="846ef6cd-3f11-462c-a4be-44fff9f1a751" providerId="ADAL" clId="{91E4741B-537E-4360-920D-D300B0158D1B}" dt="2021-11-18T07:57:12.979" v="42" actId="478"/>
          <ac:picMkLst>
            <pc:docMk/>
            <pc:sldMk cId="2636939237" sldId="2076137579"/>
            <ac:picMk id="1028" creationId="{D67CF224-3E83-4A5A-8F83-32E740187C93}"/>
          </ac:picMkLst>
        </pc:picChg>
        <pc:picChg chg="del mod topLvl">
          <ac:chgData name="Hugo Bernier" userId="846ef6cd-3f11-462c-a4be-44fff9f1a751" providerId="ADAL" clId="{91E4741B-537E-4360-920D-D300B0158D1B}" dt="2021-11-18T07:57:13.820" v="43" actId="478"/>
          <ac:picMkLst>
            <pc:docMk/>
            <pc:sldMk cId="2636939237" sldId="2076137579"/>
            <ac:picMk id="1030" creationId="{7A0FD7B4-7350-4E21-9EF8-B38F55EEBC2A}"/>
          </ac:picMkLst>
        </pc:picChg>
      </pc:sldChg>
    </pc:docChg>
  </pc:docChgLst>
  <pc:docChgLst>
    <pc:chgData name="David Warner" userId="S::david_dwarnerii.com#ext#@microsoft.onmicrosoft.com::acafcf14-4098-4a83-9425-e73571277a06" providerId="AD" clId="Web-{E9981BF5-7E6B-49B2-BAB9-2F1F2874470F}"/>
    <pc:docChg chg="modSld">
      <pc:chgData name="David Warner" userId="S::david_dwarnerii.com#ext#@microsoft.onmicrosoft.com::acafcf14-4098-4a83-9425-e73571277a06" providerId="AD" clId="Web-{E9981BF5-7E6B-49B2-BAB9-2F1F2874470F}" dt="2022-01-20T16:09:13.605" v="82" actId="1076"/>
      <pc:docMkLst>
        <pc:docMk/>
      </pc:docMkLst>
      <pc:sldChg chg="modSp">
        <pc:chgData name="David Warner" userId="S::david_dwarnerii.com#ext#@microsoft.onmicrosoft.com::acafcf14-4098-4a83-9425-e73571277a06" providerId="AD" clId="Web-{E9981BF5-7E6B-49B2-BAB9-2F1F2874470F}" dt="2022-01-20T16:08:32.212" v="53" actId="1076"/>
        <pc:sldMkLst>
          <pc:docMk/>
          <pc:sldMk cId="10702720" sldId="2079"/>
        </pc:sldMkLst>
        <pc:spChg chg="mod">
          <ac:chgData name="David Warner" userId="S::david_dwarnerii.com#ext#@microsoft.onmicrosoft.com::acafcf14-4098-4a83-9425-e73571277a06" providerId="AD" clId="Web-{E9981BF5-7E6B-49B2-BAB9-2F1F2874470F}" dt="2022-01-20T16:08:32.212" v="53" actId="1076"/>
          <ac:spMkLst>
            <pc:docMk/>
            <pc:sldMk cId="10702720" sldId="2079"/>
            <ac:spMk id="8" creationId="{00000000-0000-0000-0000-000000000000}"/>
          </ac:spMkLst>
        </pc:spChg>
        <pc:picChg chg="mod">
          <ac:chgData name="David Warner" userId="S::david_dwarnerii.com#ext#@microsoft.onmicrosoft.com::acafcf14-4098-4a83-9425-e73571277a06" providerId="AD" clId="Web-{E9981BF5-7E6B-49B2-BAB9-2F1F2874470F}" dt="2022-01-20T16:06:49.987" v="0"/>
          <ac:picMkLst>
            <pc:docMk/>
            <pc:sldMk cId="10702720" sldId="2079"/>
            <ac:picMk id="11" creationId="{1969CEB2-97BE-4D53-B93F-16FBDB07A39C}"/>
          </ac:picMkLst>
        </pc:picChg>
      </pc:sldChg>
      <pc:sldChg chg="modSp">
        <pc:chgData name="David Warner" userId="S::david_dwarnerii.com#ext#@microsoft.onmicrosoft.com::acafcf14-4098-4a83-9425-e73571277a06" providerId="AD" clId="Web-{E9981BF5-7E6B-49B2-BAB9-2F1F2874470F}" dt="2022-01-20T16:09:13.605" v="82" actId="1076"/>
        <pc:sldMkLst>
          <pc:docMk/>
          <pc:sldMk cId="778883926" sldId="2076136264"/>
        </pc:sldMkLst>
        <pc:spChg chg="mod">
          <ac:chgData name="David Warner" userId="S::david_dwarnerii.com#ext#@microsoft.onmicrosoft.com::acafcf14-4098-4a83-9425-e73571277a06" providerId="AD" clId="Web-{E9981BF5-7E6B-49B2-BAB9-2F1F2874470F}" dt="2022-01-20T16:09:08.417" v="80"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E9981BF5-7E6B-49B2-BAB9-2F1F2874470F}" dt="2022-01-20T16:09:11.574" v="81"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E9981BF5-7E6B-49B2-BAB9-2F1F2874470F}" dt="2022-01-20T16:09:13.605" v="82"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E9981BF5-7E6B-49B2-BAB9-2F1F2874470F}" dt="2022-01-20T16:08:45.729" v="54"/>
          <ac:picMkLst>
            <pc:docMk/>
            <pc:sldMk cId="778883926" sldId="2076136264"/>
            <ac:picMk id="11" creationId="{47158F51-FAAD-4DE3-B803-9B850CB0571E}"/>
          </ac:picMkLst>
        </pc:picChg>
      </pc:sldChg>
    </pc:docChg>
  </pc:docChgLst>
  <pc:docChgLst>
    <pc:chgData name="Julie Turner" userId="S::julie.turner_sympraxisconsulting.com#ext#@microsoft.onmicrosoft.com::51f00042-4c48-4111-9ee4-670ef2fc7d0e" providerId="AD" clId="Web-{86336C40-4E4A-4BAF-917A-6D85D65AE9BB}"/>
    <pc:docChg chg="modSld">
      <pc:chgData name="Julie Turner" userId="S::julie.turner_sympraxisconsulting.com#ext#@microsoft.onmicrosoft.com::51f00042-4c48-4111-9ee4-670ef2fc7d0e" providerId="AD" clId="Web-{86336C40-4E4A-4BAF-917A-6D85D65AE9BB}" dt="2022-04-18T15:35:58.032" v="2" actId="20577"/>
      <pc:docMkLst>
        <pc:docMk/>
      </pc:docMkLst>
      <pc:sldChg chg="delSp modSp">
        <pc:chgData name="Julie Turner" userId="S::julie.turner_sympraxisconsulting.com#ext#@microsoft.onmicrosoft.com::51f00042-4c48-4111-9ee4-670ef2fc7d0e" providerId="AD" clId="Web-{86336C40-4E4A-4BAF-917A-6D85D65AE9BB}" dt="2022-04-18T15:35:58.032" v="2" actId="20577"/>
        <pc:sldMkLst>
          <pc:docMk/>
          <pc:sldMk cId="2877399898" sldId="1623"/>
        </pc:sldMkLst>
        <pc:spChg chg="mod">
          <ac:chgData name="Julie Turner" userId="S::julie.turner_sympraxisconsulting.com#ext#@microsoft.onmicrosoft.com::51f00042-4c48-4111-9ee4-670ef2fc7d0e" providerId="AD" clId="Web-{86336C40-4E4A-4BAF-917A-6D85D65AE9BB}" dt="2022-04-18T15:35:58.032" v="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86336C40-4E4A-4BAF-917A-6D85D65AE9BB}" dt="2022-04-18T15:35:51.298" v="0"/>
          <ac:spMkLst>
            <pc:docMk/>
            <pc:sldMk cId="2877399898" sldId="1623"/>
            <ac:spMk id="138" creationId="{B73F56E0-D5A5-B2D3-1A70-12BDC185FC07}"/>
          </ac:spMkLst>
        </pc:spChg>
      </pc:sldChg>
    </pc:docChg>
  </pc:docChgLst>
  <pc:docChgLst>
    <pc:chgData name="David Warner" userId="S::david_dwarnerii.com#ext#@microsoft.onmicrosoft.com::acafcf14-4098-4a83-9425-e73571277a06" providerId="AD" clId="Web-{C8D002FF-5B24-421E-BF24-FCBB9B63AE68}"/>
    <pc:docChg chg="modSld">
      <pc:chgData name="David Warner" userId="S::david_dwarnerii.com#ext#@microsoft.onmicrosoft.com::acafcf14-4098-4a83-9425-e73571277a06" providerId="AD" clId="Web-{C8D002FF-5B24-421E-BF24-FCBB9B63AE68}" dt="2021-12-25T17:34:38.016" v="290" actId="20577"/>
      <pc:docMkLst>
        <pc:docMk/>
      </pc:docMkLst>
      <pc:sldChg chg="modSp">
        <pc:chgData name="David Warner" userId="S::david_dwarnerii.com#ext#@microsoft.onmicrosoft.com::acafcf14-4098-4a83-9425-e73571277a06" providerId="AD" clId="Web-{C8D002FF-5B24-421E-BF24-FCBB9B63AE68}" dt="2021-12-25T17:25:12.147" v="26" actId="20577"/>
        <pc:sldMkLst>
          <pc:docMk/>
          <pc:sldMk cId="2967945684" sldId="277"/>
        </pc:sldMkLst>
        <pc:spChg chg="mod">
          <ac:chgData name="David Warner" userId="S::david_dwarnerii.com#ext#@microsoft.onmicrosoft.com::acafcf14-4098-4a83-9425-e73571277a06" providerId="AD" clId="Web-{C8D002FF-5B24-421E-BF24-FCBB9B63AE68}" dt="2021-12-25T17:25:12.147" v="26"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8D002FF-5B24-421E-BF24-FCBB9B63AE68}" dt="2021-12-25T17:24:27.177" v="13" actId="20577"/>
        <pc:sldMkLst>
          <pc:docMk/>
          <pc:sldMk cId="287163252" sldId="1567"/>
        </pc:sldMkLst>
        <pc:spChg chg="mod">
          <ac:chgData name="David Warner" userId="S::david_dwarnerii.com#ext#@microsoft.onmicrosoft.com::acafcf14-4098-4a83-9425-e73571277a06" providerId="AD" clId="Web-{C8D002FF-5B24-421E-BF24-FCBB9B63AE68}" dt="2021-12-25T17:24:14.411" v="11" actId="20577"/>
          <ac:spMkLst>
            <pc:docMk/>
            <pc:sldMk cId="287163252" sldId="1567"/>
            <ac:spMk id="5" creationId="{9B6ECC88-D921-48D6-BA85-F52F354F9C35}"/>
          </ac:spMkLst>
        </pc:spChg>
        <pc:spChg chg="mod">
          <ac:chgData name="David Warner" userId="S::david_dwarnerii.com#ext#@microsoft.onmicrosoft.com::acafcf14-4098-4a83-9425-e73571277a06" providerId="AD" clId="Web-{C8D002FF-5B24-421E-BF24-FCBB9B63AE68}" dt="2021-12-25T17:24:27.177" v="1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C8D002FF-5B24-421E-BF24-FCBB9B63AE68}" dt="2021-12-25T17:25:30.070" v="33"/>
        <pc:sldMkLst>
          <pc:docMk/>
          <pc:sldMk cId="2877399898" sldId="1623"/>
        </pc:sldMkLst>
        <pc:spChg chg="add">
          <ac:chgData name="David Warner" userId="S::david_dwarnerii.com#ext#@microsoft.onmicrosoft.com::acafcf14-4098-4a83-9425-e73571277a06" providerId="AD" clId="Web-{C8D002FF-5B24-421E-BF24-FCBB9B63AE68}" dt="2021-12-25T17:25:30.070" v="33"/>
          <ac:spMkLst>
            <pc:docMk/>
            <pc:sldMk cId="2877399898" sldId="1623"/>
            <ac:spMk id="138" creationId="{8FCDE7CD-25A7-4CC4-A038-CE016FA72646}"/>
          </ac:spMkLst>
        </pc:spChg>
      </pc:sldChg>
      <pc:sldChg chg="addSp">
        <pc:chgData name="David Warner" userId="S::david_dwarnerii.com#ext#@microsoft.onmicrosoft.com::acafcf14-4098-4a83-9425-e73571277a06" providerId="AD" clId="Web-{C8D002FF-5B24-421E-BF24-FCBB9B63AE68}" dt="2021-12-25T17:25:28.414" v="32"/>
        <pc:sldMkLst>
          <pc:docMk/>
          <pc:sldMk cId="2253365439" sldId="1642"/>
        </pc:sldMkLst>
        <pc:spChg chg="add">
          <ac:chgData name="David Warner" userId="S::david_dwarnerii.com#ext#@microsoft.onmicrosoft.com::acafcf14-4098-4a83-9425-e73571277a06" providerId="AD" clId="Web-{C8D002FF-5B24-421E-BF24-FCBB9B63AE68}" dt="2021-12-25T17:25:28.414" v="32"/>
          <ac:spMkLst>
            <pc:docMk/>
            <pc:sldMk cId="2253365439" sldId="1642"/>
            <ac:spMk id="4" creationId="{631FE57E-AC67-4089-A361-ACCCE9008AA6}"/>
          </ac:spMkLst>
        </pc:spChg>
      </pc:sldChg>
      <pc:sldChg chg="addSp delSp modSp">
        <pc:chgData name="David Warner" userId="S::david_dwarnerii.com#ext#@microsoft.onmicrosoft.com::acafcf14-4098-4a83-9425-e73571277a06" providerId="AD" clId="Web-{C8D002FF-5B24-421E-BF24-FCBB9B63AE68}" dt="2021-12-25T17:31:46.480" v="177" actId="20577"/>
        <pc:sldMkLst>
          <pc:docMk/>
          <pc:sldMk cId="10702720" sldId="2079"/>
        </pc:sldMkLst>
        <pc:spChg chg="mod">
          <ac:chgData name="David Warner" userId="S::david_dwarnerii.com#ext#@microsoft.onmicrosoft.com::acafcf14-4098-4a83-9425-e73571277a06" providerId="AD" clId="Web-{C8D002FF-5B24-421E-BF24-FCBB9B63AE68}" dt="2021-12-25T17:31:46.480" v="177" actId="20577"/>
          <ac:spMkLst>
            <pc:docMk/>
            <pc:sldMk cId="10702720" sldId="2079"/>
            <ac:spMk id="8" creationId="{00000000-0000-0000-0000-000000000000}"/>
          </ac:spMkLst>
        </pc:spChg>
        <pc:picChg chg="add mod">
          <ac:chgData name="David Warner" userId="S::david_dwarnerii.com#ext#@microsoft.onmicrosoft.com::acafcf14-4098-4a83-9425-e73571277a06" providerId="AD" clId="Web-{C8D002FF-5B24-421E-BF24-FCBB9B63AE68}" dt="2021-12-25T17:27:44.987" v="147"/>
          <ac:picMkLst>
            <pc:docMk/>
            <pc:sldMk cId="10702720" sldId="2079"/>
            <ac:picMk id="11" creationId="{1969CEB2-97BE-4D53-B93F-16FBDB07A39C}"/>
          </ac:picMkLst>
        </pc:picChg>
        <pc:picChg chg="del">
          <ac:chgData name="David Warner" userId="S::david_dwarnerii.com#ext#@microsoft.onmicrosoft.com::acafcf14-4098-4a83-9425-e73571277a06" providerId="AD" clId="Web-{C8D002FF-5B24-421E-BF24-FCBB9B63AE68}" dt="2021-12-25T17:27:34.792" v="144"/>
          <ac:picMkLst>
            <pc:docMk/>
            <pc:sldMk cId="10702720" sldId="2079"/>
            <ac:picMk id="14" creationId="{EEAC9D0E-406B-4555-91AF-DEDA862B087C}"/>
          </ac:picMkLst>
        </pc:picChg>
        <pc:picChg chg="del">
          <ac:chgData name="David Warner" userId="S::david_dwarnerii.com#ext#@microsoft.onmicrosoft.com::acafcf14-4098-4a83-9425-e73571277a06" providerId="AD" clId="Web-{C8D002FF-5B24-421E-BF24-FCBB9B63AE68}" dt="2021-12-25T17:27:34.042" v="143"/>
          <ac:picMkLst>
            <pc:docMk/>
            <pc:sldMk cId="10702720" sldId="2079"/>
            <ac:picMk id="15" creationId="{A76B4736-46B7-4A10-B766-80EFB476F665}"/>
          </ac:picMkLst>
        </pc:picChg>
        <pc:picChg chg="mod">
          <ac:chgData name="David Warner" userId="S::david_dwarnerii.com#ext#@microsoft.onmicrosoft.com::acafcf14-4098-4a83-9425-e73571277a06" providerId="AD" clId="Web-{C8D002FF-5B24-421E-BF24-FCBB9B63AE68}" dt="2021-12-25T17:27:32.292" v="142"/>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C8D002FF-5B24-421E-BF24-FCBB9B63AE68}" dt="2021-12-25T17:25:26.742" v="31"/>
        <pc:sldMkLst>
          <pc:docMk/>
          <pc:sldMk cId="4037611923" sldId="3334"/>
        </pc:sldMkLst>
        <pc:spChg chg="add">
          <ac:chgData name="David Warner" userId="S::david_dwarnerii.com#ext#@microsoft.onmicrosoft.com::acafcf14-4098-4a83-9425-e73571277a06" providerId="AD" clId="Web-{C8D002FF-5B24-421E-BF24-FCBB9B63AE68}" dt="2021-12-25T17:25:26.742" v="31"/>
          <ac:spMkLst>
            <pc:docMk/>
            <pc:sldMk cId="4037611923" sldId="3334"/>
            <ac:spMk id="4" creationId="{0D023F30-7E89-4BC2-84DB-363D2AF224E5}"/>
          </ac:spMkLst>
        </pc:spChg>
      </pc:sldChg>
      <pc:sldChg chg="addSp delSp modSp">
        <pc:chgData name="David Warner" userId="S::david_dwarnerii.com#ext#@microsoft.onmicrosoft.com::acafcf14-4098-4a83-9425-e73571277a06" providerId="AD" clId="Web-{C8D002FF-5B24-421E-BF24-FCBB9B63AE68}" dt="2021-12-25T17:34:38.016" v="290" actId="20577"/>
        <pc:sldMkLst>
          <pc:docMk/>
          <pc:sldMk cId="778883926" sldId="2076136264"/>
        </pc:sldMkLst>
        <pc:spChg chg="mod">
          <ac:chgData name="David Warner" userId="S::david_dwarnerii.com#ext#@microsoft.onmicrosoft.com::acafcf14-4098-4a83-9425-e73571277a06" providerId="AD" clId="Web-{C8D002FF-5B24-421E-BF24-FCBB9B63AE68}" dt="2021-12-25T17:34:38.016" v="290" actId="20577"/>
          <ac:spMkLst>
            <pc:docMk/>
            <pc:sldMk cId="778883926" sldId="2076136264"/>
            <ac:spMk id="14" creationId="{953584C8-8734-42EA-AD16-6AA2B405D249}"/>
          </ac:spMkLst>
        </pc:spChg>
        <pc:picChg chg="del mod">
          <ac:chgData name="David Warner" userId="S::david_dwarnerii.com#ext#@microsoft.onmicrosoft.com::acafcf14-4098-4a83-9425-e73571277a06" providerId="AD" clId="Web-{C8D002FF-5B24-421E-BF24-FCBB9B63AE68}" dt="2021-12-25T17:32:00.496" v="181"/>
          <ac:picMkLst>
            <pc:docMk/>
            <pc:sldMk cId="778883926" sldId="2076136264"/>
            <ac:picMk id="3" creationId="{4C948729-7B84-423D-93F7-511BE7949DD5}"/>
          </ac:picMkLst>
        </pc:picChg>
        <pc:picChg chg="mod">
          <ac:chgData name="David Warner" userId="S::david_dwarnerii.com#ext#@microsoft.onmicrosoft.com::acafcf14-4098-4a83-9425-e73571277a06" providerId="AD" clId="Web-{C8D002FF-5B24-421E-BF24-FCBB9B63AE68}" dt="2021-12-25T17:34:09.015" v="256" actId="1076"/>
          <ac:picMkLst>
            <pc:docMk/>
            <pc:sldMk cId="778883926" sldId="2076136264"/>
            <ac:picMk id="6" creationId="{6B96880A-89CD-4450-AE79-E2EC4F9F20C6}"/>
          </ac:picMkLst>
        </pc:picChg>
        <pc:picChg chg="del">
          <ac:chgData name="David Warner" userId="S::david_dwarnerii.com#ext#@microsoft.onmicrosoft.com::acafcf14-4098-4a83-9425-e73571277a06" providerId="AD" clId="Web-{C8D002FF-5B24-421E-BF24-FCBB9B63AE68}" dt="2021-12-25T17:31:55.715" v="180"/>
          <ac:picMkLst>
            <pc:docMk/>
            <pc:sldMk cId="778883926" sldId="2076136264"/>
            <ac:picMk id="7" creationId="{0D451F4B-CD54-4DB1-BF0C-E5FC1F3EA21E}"/>
          </ac:picMkLst>
        </pc:picChg>
        <pc:picChg chg="add mod">
          <ac:chgData name="David Warner" userId="S::david_dwarnerii.com#ext#@microsoft.onmicrosoft.com::acafcf14-4098-4a83-9425-e73571277a06" providerId="AD" clId="Web-{C8D002FF-5B24-421E-BF24-FCBB9B63AE68}" dt="2021-12-25T17:34:11.937" v="257" actId="1076"/>
          <ac:picMkLst>
            <pc:docMk/>
            <pc:sldMk cId="778883926" sldId="2076136264"/>
            <ac:picMk id="9" creationId="{A32F44C1-4787-4278-9FA5-D22D2BA48DAE}"/>
          </ac:picMkLst>
        </pc:picChg>
        <pc:picChg chg="del">
          <ac:chgData name="David Warner" userId="S::david_dwarnerii.com#ext#@microsoft.onmicrosoft.com::acafcf14-4098-4a83-9425-e73571277a06" providerId="AD" clId="Web-{C8D002FF-5B24-421E-BF24-FCBB9B63AE68}" dt="2021-12-25T17:31:54.996" v="179"/>
          <ac:picMkLst>
            <pc:docMk/>
            <pc:sldMk cId="778883926" sldId="2076136264"/>
            <ac:picMk id="10" creationId="{6C2382DB-3FDC-44A6-8D7F-D029FD937F7D}"/>
          </ac:picMkLst>
        </pc:picChg>
        <pc:picChg chg="add mod">
          <ac:chgData name="David Warner" userId="S::david_dwarnerii.com#ext#@microsoft.onmicrosoft.com::acafcf14-4098-4a83-9425-e73571277a06" providerId="AD" clId="Web-{C8D002FF-5B24-421E-BF24-FCBB9B63AE68}" dt="2021-12-25T17:34:16.469" v="258" actId="107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C8D002FF-5B24-421E-BF24-FCBB9B63AE68}" dt="2021-12-25T17:25:24.820" v="30"/>
        <pc:sldMkLst>
          <pc:docMk/>
          <pc:sldMk cId="2925091645" sldId="2076136308"/>
        </pc:sldMkLst>
        <pc:spChg chg="add">
          <ac:chgData name="David Warner" userId="S::david_dwarnerii.com#ext#@microsoft.onmicrosoft.com::acafcf14-4098-4a83-9425-e73571277a06" providerId="AD" clId="Web-{C8D002FF-5B24-421E-BF24-FCBB9B63AE68}" dt="2021-12-25T17:25:24.820" v="30"/>
          <ac:spMkLst>
            <pc:docMk/>
            <pc:sldMk cId="2925091645" sldId="2076136308"/>
            <ac:spMk id="20" creationId="{75F37AC4-ACFD-40BC-9782-A431D8B191D2}"/>
          </ac:spMkLst>
        </pc:spChg>
      </pc:sldChg>
      <pc:sldChg chg="addSp">
        <pc:chgData name="David Warner" userId="S::david_dwarnerii.com#ext#@microsoft.onmicrosoft.com::acafcf14-4098-4a83-9425-e73571277a06" providerId="AD" clId="Web-{C8D002FF-5B24-421E-BF24-FCBB9B63AE68}" dt="2021-12-25T17:25:36.758" v="38"/>
        <pc:sldMkLst>
          <pc:docMk/>
          <pc:sldMk cId="2628391176" sldId="2076137756"/>
        </pc:sldMkLst>
        <pc:spChg chg="add">
          <ac:chgData name="David Warner" userId="S::david_dwarnerii.com#ext#@microsoft.onmicrosoft.com::acafcf14-4098-4a83-9425-e73571277a06" providerId="AD" clId="Web-{C8D002FF-5B24-421E-BF24-FCBB9B63AE68}" dt="2021-12-25T17:25:36.758" v="38"/>
          <ac:spMkLst>
            <pc:docMk/>
            <pc:sldMk cId="2628391176" sldId="2076137756"/>
            <ac:spMk id="3" creationId="{E7EEE1D3-9E89-4169-BBC4-446093DD7A7F}"/>
          </ac:spMkLst>
        </pc:spChg>
      </pc:sldChg>
      <pc:sldChg chg="addSp">
        <pc:chgData name="David Warner" userId="S::david_dwarnerii.com#ext#@microsoft.onmicrosoft.com::acafcf14-4098-4a83-9425-e73571277a06" providerId="AD" clId="Web-{C8D002FF-5B24-421E-BF24-FCBB9B63AE68}" dt="2021-12-25T17:25:33.742" v="36"/>
        <pc:sldMkLst>
          <pc:docMk/>
          <pc:sldMk cId="1870885731" sldId="2076137777"/>
        </pc:sldMkLst>
        <pc:spChg chg="add">
          <ac:chgData name="David Warner" userId="S::david_dwarnerii.com#ext#@microsoft.onmicrosoft.com::acafcf14-4098-4a83-9425-e73571277a06" providerId="AD" clId="Web-{C8D002FF-5B24-421E-BF24-FCBB9B63AE68}" dt="2021-12-25T17:25:33.742" v="36"/>
          <ac:spMkLst>
            <pc:docMk/>
            <pc:sldMk cId="1870885731" sldId="2076137777"/>
            <ac:spMk id="4" creationId="{2AF88194-EC4E-4591-8848-2FBCFEDFB31B}"/>
          </ac:spMkLst>
        </pc:spChg>
      </pc:sldChg>
      <pc:sldChg chg="addSp">
        <pc:chgData name="David Warner" userId="S::david_dwarnerii.com#ext#@microsoft.onmicrosoft.com::acafcf14-4098-4a83-9425-e73571277a06" providerId="AD" clId="Web-{C8D002FF-5B24-421E-BF24-FCBB9B63AE68}" dt="2021-12-25T17:25:35.914" v="37"/>
        <pc:sldMkLst>
          <pc:docMk/>
          <pc:sldMk cId="1812315545" sldId="2134805597"/>
        </pc:sldMkLst>
        <pc:spChg chg="add">
          <ac:chgData name="David Warner" userId="S::david_dwarnerii.com#ext#@microsoft.onmicrosoft.com::acafcf14-4098-4a83-9425-e73571277a06" providerId="AD" clId="Web-{C8D002FF-5B24-421E-BF24-FCBB9B63AE68}" dt="2021-12-25T17:25:35.914" v="37"/>
          <ac:spMkLst>
            <pc:docMk/>
            <pc:sldMk cId="1812315545" sldId="2134805597"/>
            <ac:spMk id="2" creationId="{C6B39521-E7F7-4094-9728-507BFEC1C747}"/>
          </ac:spMkLst>
        </pc:spChg>
      </pc:sldChg>
      <pc:sldChg chg="addSp">
        <pc:chgData name="David Warner" userId="S::david_dwarnerii.com#ext#@microsoft.onmicrosoft.com::acafcf14-4098-4a83-9425-e73571277a06" providerId="AD" clId="Web-{C8D002FF-5B24-421E-BF24-FCBB9B63AE68}" dt="2021-12-25T17:25:19.054" v="27"/>
        <pc:sldMkLst>
          <pc:docMk/>
          <pc:sldMk cId="154491924" sldId="2134805599"/>
        </pc:sldMkLst>
        <pc:spChg chg="add">
          <ac:chgData name="David Warner" userId="S::david_dwarnerii.com#ext#@microsoft.onmicrosoft.com::acafcf14-4098-4a83-9425-e73571277a06" providerId="AD" clId="Web-{C8D002FF-5B24-421E-BF24-FCBB9B63AE68}" dt="2021-12-25T17:25:19.054" v="27"/>
          <ac:spMkLst>
            <pc:docMk/>
            <pc:sldMk cId="154491924" sldId="2134805599"/>
            <ac:spMk id="19" creationId="{F899C28B-8584-49B4-AB59-E2FE2E65D324}"/>
          </ac:spMkLst>
        </pc:spChg>
      </pc:sldChg>
      <pc:sldChg chg="addSp">
        <pc:chgData name="David Warner" userId="S::david_dwarnerii.com#ext#@microsoft.onmicrosoft.com::acafcf14-4098-4a83-9425-e73571277a06" providerId="AD" clId="Web-{C8D002FF-5B24-421E-BF24-FCBB9B63AE68}" dt="2021-12-25T17:25:32.617" v="35"/>
        <pc:sldMkLst>
          <pc:docMk/>
          <pc:sldMk cId="837812005" sldId="2134805600"/>
        </pc:sldMkLst>
        <pc:spChg chg="add">
          <ac:chgData name="David Warner" userId="S::david_dwarnerii.com#ext#@microsoft.onmicrosoft.com::acafcf14-4098-4a83-9425-e73571277a06" providerId="AD" clId="Web-{C8D002FF-5B24-421E-BF24-FCBB9B63AE68}" dt="2021-12-25T17:25:32.617" v="35"/>
          <ac:spMkLst>
            <pc:docMk/>
            <pc:sldMk cId="837812005" sldId="2134805600"/>
            <ac:spMk id="2" creationId="{B1E2DDA8-954E-472E-9617-0E4EC44C8526}"/>
          </ac:spMkLst>
        </pc:spChg>
      </pc:sldChg>
      <pc:sldChg chg="addSp">
        <pc:chgData name="David Warner" userId="S::david_dwarnerii.com#ext#@microsoft.onmicrosoft.com::acafcf14-4098-4a83-9425-e73571277a06" providerId="AD" clId="Web-{C8D002FF-5B24-421E-BF24-FCBB9B63AE68}" dt="2021-12-25T17:25:31.898" v="34"/>
        <pc:sldMkLst>
          <pc:docMk/>
          <pc:sldMk cId="3507379078" sldId="2134805601"/>
        </pc:sldMkLst>
        <pc:spChg chg="add">
          <ac:chgData name="David Warner" userId="S::david_dwarnerii.com#ext#@microsoft.onmicrosoft.com::acafcf14-4098-4a83-9425-e73571277a06" providerId="AD" clId="Web-{C8D002FF-5B24-421E-BF24-FCBB9B63AE68}" dt="2021-12-25T17:25:31.898" v="34"/>
          <ac:spMkLst>
            <pc:docMk/>
            <pc:sldMk cId="3507379078" sldId="2134805601"/>
            <ac:spMk id="4" creationId="{1F225B3E-7C0E-4F76-87E0-B20107EAD664}"/>
          </ac:spMkLst>
        </pc:spChg>
      </pc:sldChg>
      <pc:sldChg chg="addSp">
        <pc:chgData name="David Warner" userId="S::david_dwarnerii.com#ext#@microsoft.onmicrosoft.com::acafcf14-4098-4a83-9425-e73571277a06" providerId="AD" clId="Web-{C8D002FF-5B24-421E-BF24-FCBB9B63AE68}" dt="2021-12-25T17:25:23.226" v="29"/>
        <pc:sldMkLst>
          <pc:docMk/>
          <pc:sldMk cId="3743370006" sldId="2134805602"/>
        </pc:sldMkLst>
        <pc:spChg chg="add">
          <ac:chgData name="David Warner" userId="S::david_dwarnerii.com#ext#@microsoft.onmicrosoft.com::acafcf14-4098-4a83-9425-e73571277a06" providerId="AD" clId="Web-{C8D002FF-5B24-421E-BF24-FCBB9B63AE68}" dt="2021-12-25T17:25:23.226" v="29"/>
          <ac:spMkLst>
            <pc:docMk/>
            <pc:sldMk cId="3743370006" sldId="2134805602"/>
            <ac:spMk id="4" creationId="{A343A000-F1AE-40C1-84B2-38402DB16319}"/>
          </ac:spMkLst>
        </pc:spChg>
      </pc:sldChg>
      <pc:sldChg chg="addSp">
        <pc:chgData name="David Warner" userId="S::david_dwarnerii.com#ext#@microsoft.onmicrosoft.com::acafcf14-4098-4a83-9425-e73571277a06" providerId="AD" clId="Web-{C8D002FF-5B24-421E-BF24-FCBB9B63AE68}" dt="2021-12-25T17:25:21.445" v="28"/>
        <pc:sldMkLst>
          <pc:docMk/>
          <pc:sldMk cId="1530001416" sldId="2134805603"/>
        </pc:sldMkLst>
        <pc:spChg chg="add">
          <ac:chgData name="David Warner" userId="S::david_dwarnerii.com#ext#@microsoft.onmicrosoft.com::acafcf14-4098-4a83-9425-e73571277a06" providerId="AD" clId="Web-{C8D002FF-5B24-421E-BF24-FCBB9B63AE68}" dt="2021-12-25T17:25:21.445" v="28"/>
          <ac:spMkLst>
            <pc:docMk/>
            <pc:sldMk cId="1530001416" sldId="2134805603"/>
            <ac:spMk id="5" creationId="{D015984D-F209-4CA2-B2C7-F098AC94E50A}"/>
          </ac:spMkLst>
        </pc:spChg>
      </pc:sldChg>
    </pc:docChg>
  </pc:docChgLst>
  <pc:docChgLst>
    <pc:chgData name="Hugo Bernier" userId="846ef6cd-3f11-462c-a4be-44fff9f1a751" providerId="ADAL" clId="{3459BE16-1254-4EFE-9E19-31487F1EBB5F}"/>
    <pc:docChg chg="modSld">
      <pc:chgData name="Hugo Bernier" userId="846ef6cd-3f11-462c-a4be-44fff9f1a751" providerId="ADAL" clId="{3459BE16-1254-4EFE-9E19-31487F1EBB5F}" dt="2021-10-21T14:12:55.840" v="57" actId="1036"/>
      <pc:docMkLst>
        <pc:docMk/>
      </pc:docMkLst>
      <pc:sldChg chg="modSp mod modNotesTx">
        <pc:chgData name="Hugo Bernier" userId="846ef6cd-3f11-462c-a4be-44fff9f1a751" providerId="ADAL" clId="{3459BE16-1254-4EFE-9E19-31487F1EBB5F}" dt="2021-10-21T14:12:55.840" v="57" actId="1036"/>
        <pc:sldMkLst>
          <pc:docMk/>
          <pc:sldMk cId="2636939237" sldId="2076137579"/>
        </pc:sldMkLst>
        <pc:picChg chg="mod">
          <ac:chgData name="Hugo Bernier" userId="846ef6cd-3f11-462c-a4be-44fff9f1a751" providerId="ADAL" clId="{3459BE16-1254-4EFE-9E19-31487F1EBB5F}" dt="2021-10-21T14:12:51.519" v="44" actId="1035"/>
          <ac:picMkLst>
            <pc:docMk/>
            <pc:sldMk cId="2636939237" sldId="2076137579"/>
            <ac:picMk id="52" creationId="{CF3D1E12-E9E6-4A86-9FC7-235AB8E3D39A}"/>
          </ac:picMkLst>
        </pc:picChg>
        <pc:picChg chg="mod">
          <ac:chgData name="Hugo Bernier" userId="846ef6cd-3f11-462c-a4be-44fff9f1a751" providerId="ADAL" clId="{3459BE16-1254-4EFE-9E19-31487F1EBB5F}" dt="2021-10-21T14:12:55.840" v="57" actId="1036"/>
          <ac:picMkLst>
            <pc:docMk/>
            <pc:sldMk cId="2636939237" sldId="2076137579"/>
            <ac:picMk id="56" creationId="{F10722E0-C750-4C8E-97E9-08292467EB2C}"/>
          </ac:picMkLst>
        </pc:picChg>
      </pc:sldChg>
    </pc:docChg>
  </pc:docChgLst>
  <pc:docChgLst>
    <pc:chgData name="David Warner" userId="S::david_dwarnerii.com#ext#@microsoft.onmicrosoft.com::acafcf14-4098-4a83-9425-e73571277a06" providerId="AD" clId="Web-{34788CF5-1CFE-4A14-AD86-4595EA7E8054}"/>
    <pc:docChg chg="modSld">
      <pc:chgData name="David Warner" userId="S::david_dwarnerii.com#ext#@microsoft.onmicrosoft.com::acafcf14-4098-4a83-9425-e73571277a06" providerId="AD" clId="Web-{34788CF5-1CFE-4A14-AD86-4595EA7E8054}" dt="2021-12-02T05:17:24.318" v="68" actId="1076"/>
      <pc:docMkLst>
        <pc:docMk/>
      </pc:docMkLst>
      <pc:sldChg chg="modSp">
        <pc:chgData name="David Warner" userId="S::david_dwarnerii.com#ext#@microsoft.onmicrosoft.com::acafcf14-4098-4a83-9425-e73571277a06" providerId="AD" clId="Web-{34788CF5-1CFE-4A14-AD86-4595EA7E8054}" dt="2021-12-02T05:10:54.281" v="0" actId="1076"/>
        <pc:sldMkLst>
          <pc:docMk/>
          <pc:sldMk cId="2925091645" sldId="2076136308"/>
        </pc:sldMkLst>
        <pc:spChg chg="mod">
          <ac:chgData name="David Warner" userId="S::david_dwarnerii.com#ext#@microsoft.onmicrosoft.com::acafcf14-4098-4a83-9425-e73571277a06" providerId="AD" clId="Web-{34788CF5-1CFE-4A14-AD86-4595EA7E8054}" dt="2021-12-02T05:10:54.281" v="0" actId="1076"/>
          <ac:spMkLst>
            <pc:docMk/>
            <pc:sldMk cId="2925091645" sldId="2076136308"/>
            <ac:spMk id="20" creationId="{E434ECAF-99C5-43BD-B33F-AA01996EA9E0}"/>
          </ac:spMkLst>
        </pc:spChg>
      </pc:sldChg>
      <pc:sldChg chg="modSp">
        <pc:chgData name="David Warner" userId="S::david_dwarnerii.com#ext#@microsoft.onmicrosoft.com::acafcf14-4098-4a83-9425-e73571277a06" providerId="AD" clId="Web-{34788CF5-1CFE-4A14-AD86-4595EA7E8054}" dt="2021-12-02T05:17:24.318" v="68" actId="1076"/>
        <pc:sldMkLst>
          <pc:docMk/>
          <pc:sldMk cId="2628391176" sldId="2076137756"/>
        </pc:sldMkLst>
        <pc:spChg chg="mod">
          <ac:chgData name="David Warner" userId="S::david_dwarnerii.com#ext#@microsoft.onmicrosoft.com::acafcf14-4098-4a83-9425-e73571277a06" providerId="AD" clId="Web-{34788CF5-1CFE-4A14-AD86-4595EA7E8054}" dt="2021-12-02T05:17:24.318" v="68" actId="1076"/>
          <ac:spMkLst>
            <pc:docMk/>
            <pc:sldMk cId="2628391176" sldId="2076137756"/>
            <ac:spMk id="3" creationId="{421F9933-8D8C-431E-A031-D1D01EF3649D}"/>
          </ac:spMkLst>
        </pc:spChg>
        <pc:spChg chg="mod">
          <ac:chgData name="David Warner" userId="S::david_dwarnerii.com#ext#@microsoft.onmicrosoft.com::acafcf14-4098-4a83-9425-e73571277a06" providerId="AD" clId="Web-{34788CF5-1CFE-4A14-AD86-4595EA7E8054}" dt="2021-12-02T05:17:14.724" v="66" actId="20577"/>
          <ac:spMkLst>
            <pc:docMk/>
            <pc:sldMk cId="2628391176" sldId="2076137756"/>
            <ac:spMk id="11" creationId="{77D6A32C-2FAF-4DEF-96BA-B931766DDB7F}"/>
          </ac:spMkLst>
        </pc:spChg>
        <pc:spChg chg="mod">
          <ac:chgData name="David Warner" userId="S::david_dwarnerii.com#ext#@microsoft.onmicrosoft.com::acafcf14-4098-4a83-9425-e73571277a06" providerId="AD" clId="Web-{34788CF5-1CFE-4A14-AD86-4595EA7E8054}" dt="2021-12-02T05:14:32.871" v="9" actId="20577"/>
          <ac:spMkLst>
            <pc:docMk/>
            <pc:sldMk cId="2628391176" sldId="2076137756"/>
            <ac:spMk id="19" creationId="{B96EE522-6672-435D-A47F-0B904BCE8C3A}"/>
          </ac:spMkLst>
        </pc:spChg>
      </pc:sldChg>
    </pc:docChg>
  </pc:docChgLst>
  <pc:docChgLst>
    <pc:chgData name="David Warner" userId="S::david_dwarnerii.com#ext#@microsoft.onmicrosoft.com::acafcf14-4098-4a83-9425-e73571277a06" providerId="AD" clId="Web-{1A3B974F-AE6D-4583-BCB0-284F2F1599A6}"/>
    <pc:docChg chg="modSld">
      <pc:chgData name="David Warner" userId="S::david_dwarnerii.com#ext#@microsoft.onmicrosoft.com::acafcf14-4098-4a83-9425-e73571277a06" providerId="AD" clId="Web-{1A3B974F-AE6D-4583-BCB0-284F2F1599A6}" dt="2022-01-13T14:58:33.123" v="13" actId="1076"/>
      <pc:docMkLst>
        <pc:docMk/>
      </pc:docMkLst>
      <pc:sldChg chg="addSp delSp modSp">
        <pc:chgData name="David Warner" userId="S::david_dwarnerii.com#ext#@microsoft.onmicrosoft.com::acafcf14-4098-4a83-9425-e73571277a06" providerId="AD" clId="Web-{1A3B974F-AE6D-4583-BCB0-284F2F1599A6}" dt="2022-01-13T14:58:33.123" v="13" actId="1076"/>
        <pc:sldMkLst>
          <pc:docMk/>
          <pc:sldMk cId="915949081" sldId="2134805595"/>
        </pc:sldMkLst>
        <pc:spChg chg="add del mod">
          <ac:chgData name="David Warner" userId="S::david_dwarnerii.com#ext#@microsoft.onmicrosoft.com::acafcf14-4098-4a83-9425-e73571277a06" providerId="AD" clId="Web-{1A3B974F-AE6D-4583-BCB0-284F2F1599A6}" dt="2022-01-13T14:58:22.654" v="8"/>
          <ac:spMkLst>
            <pc:docMk/>
            <pc:sldMk cId="915949081" sldId="2134805595"/>
            <ac:spMk id="4" creationId="{7A73A300-0820-4A37-998F-4484C2C68A05}"/>
          </ac:spMkLst>
        </pc:spChg>
        <pc:picChg chg="add mod">
          <ac:chgData name="David Warner" userId="S::david_dwarnerii.com#ext#@microsoft.onmicrosoft.com::acafcf14-4098-4a83-9425-e73571277a06" providerId="AD" clId="Web-{1A3B974F-AE6D-4583-BCB0-284F2F1599A6}" dt="2022-01-13T14:58:09.404" v="4" actId="688"/>
          <ac:picMkLst>
            <pc:docMk/>
            <pc:sldMk cId="915949081" sldId="2134805595"/>
            <ac:picMk id="3" creationId="{1D9FBE6C-68A0-4EF8-9FF0-4EA479DCA700}"/>
          </ac:picMkLst>
        </pc:picChg>
        <pc:picChg chg="add mod">
          <ac:chgData name="David Warner" userId="S::david_dwarnerii.com#ext#@microsoft.onmicrosoft.com::acafcf14-4098-4a83-9425-e73571277a06" providerId="AD" clId="Web-{1A3B974F-AE6D-4583-BCB0-284F2F1599A6}" dt="2022-01-13T14:58:33.123" v="13" actId="1076"/>
          <ac:picMkLst>
            <pc:docMk/>
            <pc:sldMk cId="915949081" sldId="2134805595"/>
            <ac:picMk id="15" creationId="{A6A02EEC-03BB-43F3-972D-6756FE203459}"/>
          </ac:picMkLst>
        </pc:picChg>
        <pc:picChg chg="del">
          <ac:chgData name="David Warner" userId="S::david_dwarnerii.com#ext#@microsoft.onmicrosoft.com::acafcf14-4098-4a83-9425-e73571277a06" providerId="AD" clId="Web-{1A3B974F-AE6D-4583-BCB0-284F2F1599A6}" dt="2022-01-13T14:58:00.826" v="1"/>
          <ac:picMkLst>
            <pc:docMk/>
            <pc:sldMk cId="915949081" sldId="2134805595"/>
            <ac:picMk id="21" creationId="{B6E23D11-57F8-4B30-859A-32A8A9109DA2}"/>
          </ac:picMkLst>
        </pc:picChg>
      </pc:sldChg>
    </pc:docChg>
  </pc:docChgLst>
  <pc:docChgLst>
    <pc:chgData name="Julie Turner" userId="S::julie.turner_sympraxisconsulting.com#ext#@microsoft.onmicrosoft.com::51f00042-4c48-4111-9ee4-670ef2fc7d0e" providerId="AD" clId="Web-{FCBBC04E-A2FD-4537-A565-C667FFE77077}"/>
    <pc:docChg chg="modSld">
      <pc:chgData name="Julie Turner" userId="S::julie.turner_sympraxisconsulting.com#ext#@microsoft.onmicrosoft.com::51f00042-4c48-4111-9ee4-670ef2fc7d0e" providerId="AD" clId="Web-{FCBBC04E-A2FD-4537-A565-C667FFE77077}" dt="2022-03-07T18:05:15.380" v="37" actId="20577"/>
      <pc:docMkLst>
        <pc:docMk/>
      </pc:docMkLst>
      <pc:sldChg chg="modSp">
        <pc:chgData name="Julie Turner" userId="S::julie.turner_sympraxisconsulting.com#ext#@microsoft.onmicrosoft.com::51f00042-4c48-4111-9ee4-670ef2fc7d0e" providerId="AD" clId="Web-{FCBBC04E-A2FD-4537-A565-C667FFE77077}" dt="2022-03-07T18:05:15.380" v="37" actId="20577"/>
        <pc:sldMkLst>
          <pc:docMk/>
          <pc:sldMk cId="2877399898" sldId="1623"/>
        </pc:sldMkLst>
        <pc:spChg chg="mod">
          <ac:chgData name="Julie Turner" userId="S::julie.turner_sympraxisconsulting.com#ext#@microsoft.onmicrosoft.com::51f00042-4c48-4111-9ee4-670ef2fc7d0e" providerId="AD" clId="Web-{FCBBC04E-A2FD-4537-A565-C667FFE77077}" dt="2022-03-07T18:05:15.380" v="37" actId="20577"/>
          <ac:spMkLst>
            <pc:docMk/>
            <pc:sldMk cId="2877399898" sldId="1623"/>
            <ac:spMk id="3" creationId="{CBDC9C38-872E-4048-96FE-C321FEF21EC1}"/>
          </ac:spMkLst>
        </pc:spChg>
      </pc:sldChg>
    </pc:docChg>
  </pc:docChgLst>
  <pc:docChgLst>
    <pc:chgData name="Patrick Rodgers" userId="d219dede-d6b3-4097-a769-454d84f039e8" providerId="ADAL" clId="{9FDB2704-7C8B-4069-B90C-4F09113AB2BF}"/>
    <pc:docChg chg="modSld">
      <pc:chgData name="Patrick Rodgers" userId="d219dede-d6b3-4097-a769-454d84f039e8" providerId="ADAL" clId="{9FDB2704-7C8B-4069-B90C-4F09113AB2BF}" dt="2022-04-07T13:47:31.637" v="0" actId="6549"/>
      <pc:docMkLst>
        <pc:docMk/>
      </pc:docMkLst>
      <pc:sldChg chg="modSp mod">
        <pc:chgData name="Patrick Rodgers" userId="d219dede-d6b3-4097-a769-454d84f039e8" providerId="ADAL" clId="{9FDB2704-7C8B-4069-B90C-4F09113AB2BF}" dt="2022-04-07T13:47:31.637" v="0" actId="6549"/>
        <pc:sldMkLst>
          <pc:docMk/>
          <pc:sldMk cId="2877399898" sldId="1623"/>
        </pc:sldMkLst>
        <pc:spChg chg="mod">
          <ac:chgData name="Patrick Rodgers" userId="d219dede-d6b3-4097-a769-454d84f039e8" providerId="ADAL" clId="{9FDB2704-7C8B-4069-B90C-4F09113AB2BF}" dt="2022-04-07T13:47:31.637" v="0" actId="6549"/>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3018ADA3-9772-4ABD-BF12-1C6476C8AF88}"/>
    <pc:docChg chg="modSld">
      <pc:chgData name="David Warner" userId="S::david_dwarnerii.com#ext#@microsoft.onmicrosoft.com::acafcf14-4098-4a83-9425-e73571277a06" providerId="AD" clId="Web-{3018ADA3-9772-4ABD-BF12-1C6476C8AF88}" dt="2021-10-06T02:44:10.997" v="31" actId="1076"/>
      <pc:docMkLst>
        <pc:docMk/>
      </pc:docMkLst>
      <pc:sldChg chg="addSp delSp modSp">
        <pc:chgData name="David Warner" userId="S::david_dwarnerii.com#ext#@microsoft.onmicrosoft.com::acafcf14-4098-4a83-9425-e73571277a06" providerId="AD" clId="Web-{3018ADA3-9772-4ABD-BF12-1C6476C8AF88}" dt="2021-10-06T02:44:10.997" v="31" actId="1076"/>
        <pc:sldMkLst>
          <pc:docMk/>
          <pc:sldMk cId="357588276" sldId="2076136388"/>
        </pc:sldMkLst>
        <pc:spChg chg="del">
          <ac:chgData name="David Warner" userId="S::david_dwarnerii.com#ext#@microsoft.onmicrosoft.com::acafcf14-4098-4a83-9425-e73571277a06" providerId="AD" clId="Web-{3018ADA3-9772-4ABD-BF12-1C6476C8AF88}" dt="2021-10-06T02:40:13.450" v="14"/>
          <ac:spMkLst>
            <pc:docMk/>
            <pc:sldMk cId="357588276" sldId="2076136388"/>
            <ac:spMk id="3" creationId="{9571146A-4E33-4A53-A708-B4E0A95A9830}"/>
          </ac:spMkLst>
        </pc:spChg>
        <pc:spChg chg="mod">
          <ac:chgData name="David Warner" userId="S::david_dwarnerii.com#ext#@microsoft.onmicrosoft.com::acafcf14-4098-4a83-9425-e73571277a06" providerId="AD" clId="Web-{3018ADA3-9772-4ABD-BF12-1C6476C8AF88}" dt="2021-10-06T02:40:12.560" v="13" actId="20577"/>
          <ac:spMkLst>
            <pc:docMk/>
            <pc:sldMk cId="357588276" sldId="2076136388"/>
            <ac:spMk id="10" creationId="{16E1CB8C-122B-4C5A-8724-D74AEC2B5DEC}"/>
          </ac:spMkLst>
        </pc:spChg>
        <pc:picChg chg="del">
          <ac:chgData name="David Warner" userId="S::david_dwarnerii.com#ext#@microsoft.onmicrosoft.com::acafcf14-4098-4a83-9425-e73571277a06" providerId="AD" clId="Web-{3018ADA3-9772-4ABD-BF12-1C6476C8AF88}" dt="2021-10-06T02:42:35.351" v="15"/>
          <ac:picMkLst>
            <pc:docMk/>
            <pc:sldMk cId="357588276" sldId="2076136388"/>
            <ac:picMk id="2" creationId="{88A45192-F39E-436A-B155-7CFFC38E992F}"/>
          </ac:picMkLst>
        </pc:picChg>
        <pc:picChg chg="add del mod modCrop">
          <ac:chgData name="David Warner" userId="S::david_dwarnerii.com#ext#@microsoft.onmicrosoft.com::acafcf14-4098-4a83-9425-e73571277a06" providerId="AD" clId="Web-{3018ADA3-9772-4ABD-BF12-1C6476C8AF88}" dt="2021-10-06T02:43:35.948" v="24"/>
          <ac:picMkLst>
            <pc:docMk/>
            <pc:sldMk cId="357588276" sldId="2076136388"/>
            <ac:picMk id="4" creationId="{277A47A9-7FF7-49BE-AFEE-F77C13C2CF17}"/>
          </ac:picMkLst>
        </pc:picChg>
        <pc:picChg chg="add mod modCrop">
          <ac:chgData name="David Warner" userId="S::david_dwarnerii.com#ext#@microsoft.onmicrosoft.com::acafcf14-4098-4a83-9425-e73571277a06" providerId="AD" clId="Web-{3018ADA3-9772-4ABD-BF12-1C6476C8AF88}" dt="2021-10-06T02:44:10.997" v="31" actId="1076"/>
          <ac:picMkLst>
            <pc:docMk/>
            <pc:sldMk cId="357588276" sldId="2076136388"/>
            <ac:picMk id="5" creationId="{FBE76F52-1EED-4AA4-A062-AD973BA1756C}"/>
          </ac:picMkLst>
        </pc:picChg>
      </pc:sldChg>
    </pc:docChg>
  </pc:docChgLst>
  <pc:docChgLst>
    <pc:chgData name="Waldemar Mastykarz" userId="S::wmastyka@microsoft.com::8c3ccc08-b2ec-4e63-9b9b-25eb044a606e" providerId="AD" clId="Web-{C438881F-6E6B-00D8-A598-EBFC461F54C7}"/>
    <pc:docChg chg="modSld">
      <pc:chgData name="Waldemar Mastykarz" userId="S::wmastyka@microsoft.com::8c3ccc08-b2ec-4e63-9b9b-25eb044a606e" providerId="AD" clId="Web-{C438881F-6E6B-00D8-A598-EBFC461F54C7}" dt="2021-09-21T08:35:13.598" v="53" actId="20577"/>
      <pc:docMkLst>
        <pc:docMk/>
      </pc:docMkLst>
      <pc:sldChg chg="delSp modSp">
        <pc:chgData name="Waldemar Mastykarz" userId="S::wmastyka@microsoft.com::8c3ccc08-b2ec-4e63-9b9b-25eb044a606e" providerId="AD" clId="Web-{C438881F-6E6B-00D8-A598-EBFC461F54C7}" dt="2021-09-21T08:35:13.598" v="53" actId="20577"/>
        <pc:sldMkLst>
          <pc:docMk/>
          <pc:sldMk cId="2253365439" sldId="1642"/>
        </pc:sldMkLst>
        <pc:spChg chg="mod">
          <ac:chgData name="Waldemar Mastykarz" userId="S::wmastyka@microsoft.com::8c3ccc08-b2ec-4e63-9b9b-25eb044a606e" providerId="AD" clId="Web-{C438881F-6E6B-00D8-A598-EBFC461F54C7}" dt="2021-09-21T08:35:13.598" v="53" actId="20577"/>
          <ac:spMkLst>
            <pc:docMk/>
            <pc:sldMk cId="2253365439" sldId="1642"/>
            <ac:spMk id="3" creationId="{CBDC9C38-872E-4048-96FE-C321FEF21EC1}"/>
          </ac:spMkLst>
        </pc:spChg>
        <pc:spChg chg="del">
          <ac:chgData name="Waldemar Mastykarz" userId="S::wmastyka@microsoft.com::8c3ccc08-b2ec-4e63-9b9b-25eb044a606e" providerId="AD" clId="Web-{C438881F-6E6B-00D8-A598-EBFC461F54C7}" dt="2021-09-21T08:34:17.799" v="0"/>
          <ac:spMkLst>
            <pc:docMk/>
            <pc:sldMk cId="2253365439" sldId="1642"/>
            <ac:spMk id="4" creationId="{84111F67-0C55-405F-B14E-7A7FF8CB8C48}"/>
          </ac:spMkLst>
        </pc:spChg>
      </pc:sldChg>
    </pc:docChg>
  </pc:docChgLst>
  <pc:docChgLst>
    <pc:chgData name="David Warner" userId="S::david_dwarnerii.com#ext#@microsoft.onmicrosoft.com::acafcf14-4098-4a83-9425-e73571277a06" providerId="AD" clId="Web-{5E4F5D54-21D8-462C-A679-018D83F46A8E}"/>
    <pc:docChg chg="modSld">
      <pc:chgData name="David Warner" userId="S::david_dwarnerii.com#ext#@microsoft.onmicrosoft.com::acafcf14-4098-4a83-9425-e73571277a06" providerId="AD" clId="Web-{5E4F5D54-21D8-462C-A679-018D83F46A8E}" dt="2021-11-11T16:32:36.314" v="186"/>
      <pc:docMkLst>
        <pc:docMk/>
      </pc:docMkLst>
      <pc:sldChg chg="modSp">
        <pc:chgData name="David Warner" userId="S::david_dwarnerii.com#ext#@microsoft.onmicrosoft.com::acafcf14-4098-4a83-9425-e73571277a06" providerId="AD" clId="Web-{5E4F5D54-21D8-462C-A679-018D83F46A8E}" dt="2021-11-11T16:24:10.329" v="7" actId="20577"/>
        <pc:sldMkLst>
          <pc:docMk/>
          <pc:sldMk cId="2967945684" sldId="277"/>
        </pc:sldMkLst>
        <pc:spChg chg="mod">
          <ac:chgData name="David Warner" userId="S::david_dwarnerii.com#ext#@microsoft.onmicrosoft.com::acafcf14-4098-4a83-9425-e73571277a06" providerId="AD" clId="Web-{5E4F5D54-21D8-462C-A679-018D83F46A8E}" dt="2021-11-11T16:24:10.329" v="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5E4F5D54-21D8-462C-A679-018D83F46A8E}" dt="2021-11-11T16:23:14.357" v="1" actId="20577"/>
        <pc:sldMkLst>
          <pc:docMk/>
          <pc:sldMk cId="287163252" sldId="1567"/>
        </pc:sldMkLst>
        <pc:spChg chg="mod">
          <ac:chgData name="David Warner" userId="S::david_dwarnerii.com#ext#@microsoft.onmicrosoft.com::acafcf14-4098-4a83-9425-e73571277a06" providerId="AD" clId="Web-{5E4F5D54-21D8-462C-A679-018D83F46A8E}" dt="2021-11-11T16:23:14.357"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5E4F5D54-21D8-462C-A679-018D83F46A8E}" dt="2021-11-11T16:32:19.704" v="182"/>
        <pc:sldMkLst>
          <pc:docMk/>
          <pc:sldMk cId="2877399898" sldId="1623"/>
        </pc:sldMkLst>
        <pc:spChg chg="add">
          <ac:chgData name="David Warner" userId="S::david_dwarnerii.com#ext#@microsoft.onmicrosoft.com::acafcf14-4098-4a83-9425-e73571277a06" providerId="AD" clId="Web-{5E4F5D54-21D8-462C-A679-018D83F46A8E}" dt="2021-11-11T16:32:19.704" v="182"/>
          <ac:spMkLst>
            <pc:docMk/>
            <pc:sldMk cId="2877399898" sldId="1623"/>
            <ac:spMk id="138" creationId="{8B1787A9-C31E-4DDB-9FA1-87E79C9DEC9B}"/>
          </ac:spMkLst>
        </pc:spChg>
      </pc:sldChg>
      <pc:sldChg chg="addSp">
        <pc:chgData name="David Warner" userId="S::david_dwarnerii.com#ext#@microsoft.onmicrosoft.com::acafcf14-4098-4a83-9425-e73571277a06" providerId="AD" clId="Web-{5E4F5D54-21D8-462C-A679-018D83F46A8E}" dt="2021-11-11T16:32:17.970" v="181"/>
        <pc:sldMkLst>
          <pc:docMk/>
          <pc:sldMk cId="2253365439" sldId="1642"/>
        </pc:sldMkLst>
        <pc:spChg chg="add">
          <ac:chgData name="David Warner" userId="S::david_dwarnerii.com#ext#@microsoft.onmicrosoft.com::acafcf14-4098-4a83-9425-e73571277a06" providerId="AD" clId="Web-{5E4F5D54-21D8-462C-A679-018D83F46A8E}" dt="2021-11-11T16:32:17.970" v="181"/>
          <ac:spMkLst>
            <pc:docMk/>
            <pc:sldMk cId="2253365439" sldId="1642"/>
            <ac:spMk id="4" creationId="{445A6B3D-C322-4E53-B081-8FF149794781}"/>
          </ac:spMkLst>
        </pc:spChg>
      </pc:sldChg>
      <pc:sldChg chg="modSp">
        <pc:chgData name="David Warner" userId="S::david_dwarnerii.com#ext#@microsoft.onmicrosoft.com::acafcf14-4098-4a83-9425-e73571277a06" providerId="AD" clId="Web-{5E4F5D54-21D8-462C-A679-018D83F46A8E}" dt="2021-11-11T16:27:10.575" v="76"/>
        <pc:sldMkLst>
          <pc:docMk/>
          <pc:sldMk cId="10702720" sldId="2079"/>
        </pc:sldMkLst>
        <pc:spChg chg="mod">
          <ac:chgData name="David Warner" userId="S::david_dwarnerii.com#ext#@microsoft.onmicrosoft.com::acafcf14-4098-4a83-9425-e73571277a06" providerId="AD" clId="Web-{5E4F5D54-21D8-462C-A679-018D83F46A8E}" dt="2021-11-11T16:26:08.149" v="73" actId="20577"/>
          <ac:spMkLst>
            <pc:docMk/>
            <pc:sldMk cId="10702720" sldId="2079"/>
            <ac:spMk id="8" creationId="{00000000-0000-0000-0000-000000000000}"/>
          </ac:spMkLst>
        </pc:spChg>
        <pc:picChg chg="mod">
          <ac:chgData name="David Warner" userId="S::david_dwarnerii.com#ext#@microsoft.onmicrosoft.com::acafcf14-4098-4a83-9425-e73571277a06" providerId="AD" clId="Web-{5E4F5D54-21D8-462C-A679-018D83F46A8E}" dt="2021-11-11T16:26:56.871" v="74"/>
          <ac:picMkLst>
            <pc:docMk/>
            <pc:sldMk cId="10702720" sldId="2079"/>
            <ac:picMk id="2" creationId="{619630DA-55FA-465E-83F2-A89A5DE2BB6A}"/>
          </ac:picMkLst>
        </pc:picChg>
        <pc:picChg chg="mod">
          <ac:chgData name="David Warner" userId="S::david_dwarnerii.com#ext#@microsoft.onmicrosoft.com::acafcf14-4098-4a83-9425-e73571277a06" providerId="AD" clId="Web-{5E4F5D54-21D8-462C-A679-018D83F46A8E}" dt="2021-11-11T16:27:02.997" v="75"/>
          <ac:picMkLst>
            <pc:docMk/>
            <pc:sldMk cId="10702720" sldId="2079"/>
            <ac:picMk id="10" creationId="{950B7BCA-FEB3-49BF-824B-BCF932B29A53}"/>
          </ac:picMkLst>
        </pc:picChg>
        <pc:picChg chg="mod">
          <ac:chgData name="David Warner" userId="S::david_dwarnerii.com#ext#@microsoft.onmicrosoft.com::acafcf14-4098-4a83-9425-e73571277a06" providerId="AD" clId="Web-{5E4F5D54-21D8-462C-A679-018D83F46A8E}" dt="2021-11-11T16:27:10.575" v="76"/>
          <ac:picMkLst>
            <pc:docMk/>
            <pc:sldMk cId="10702720" sldId="2079"/>
            <ac:picMk id="11" creationId="{12F8E923-4D5E-4A93-8319-1D513AEE0792}"/>
          </ac:picMkLst>
        </pc:picChg>
      </pc:sldChg>
      <pc:sldChg chg="addSp">
        <pc:chgData name="David Warner" userId="S::david_dwarnerii.com#ext#@microsoft.onmicrosoft.com::acafcf14-4098-4a83-9425-e73571277a06" providerId="AD" clId="Web-{5E4F5D54-21D8-462C-A679-018D83F46A8E}" dt="2021-11-11T16:32:16.094" v="180"/>
        <pc:sldMkLst>
          <pc:docMk/>
          <pc:sldMk cId="4037611923" sldId="3334"/>
        </pc:sldMkLst>
        <pc:spChg chg="add">
          <ac:chgData name="David Warner" userId="S::david_dwarnerii.com#ext#@microsoft.onmicrosoft.com::acafcf14-4098-4a83-9425-e73571277a06" providerId="AD" clId="Web-{5E4F5D54-21D8-462C-A679-018D83F46A8E}" dt="2021-11-11T16:32:16.094" v="180"/>
          <ac:spMkLst>
            <pc:docMk/>
            <pc:sldMk cId="4037611923" sldId="3334"/>
            <ac:spMk id="4" creationId="{0D65CEB4-D163-4C2C-9409-DD47CBFB899D}"/>
          </ac:spMkLst>
        </pc:spChg>
      </pc:sldChg>
      <pc:sldChg chg="addSp">
        <pc:chgData name="David Warner" userId="S::david_dwarnerii.com#ext#@microsoft.onmicrosoft.com::acafcf14-4098-4a83-9425-e73571277a06" providerId="AD" clId="Web-{5E4F5D54-21D8-462C-A679-018D83F46A8E}" dt="2021-11-11T16:32:23.392" v="183"/>
        <pc:sldMkLst>
          <pc:docMk/>
          <pc:sldMk cId="631502111" sldId="11650"/>
        </pc:sldMkLst>
        <pc:spChg chg="add">
          <ac:chgData name="David Warner" userId="S::david_dwarnerii.com#ext#@microsoft.onmicrosoft.com::acafcf14-4098-4a83-9425-e73571277a06" providerId="AD" clId="Web-{5E4F5D54-21D8-462C-A679-018D83F46A8E}" dt="2021-11-11T16:32:23.392" v="183"/>
          <ac:spMkLst>
            <pc:docMk/>
            <pc:sldMk cId="631502111" sldId="11650"/>
            <ac:spMk id="4" creationId="{715650DE-FA75-4DE2-87B6-6AE3EB606378}"/>
          </ac:spMkLst>
        </pc:spChg>
      </pc:sldChg>
      <pc:sldChg chg="modSp">
        <pc:chgData name="David Warner" userId="S::david_dwarnerii.com#ext#@microsoft.onmicrosoft.com::acafcf14-4098-4a83-9425-e73571277a06" providerId="AD" clId="Web-{5E4F5D54-21D8-462C-A679-018D83F46A8E}" dt="2021-11-11T16:31:42.139" v="175" actId="1076"/>
        <pc:sldMkLst>
          <pc:docMk/>
          <pc:sldMk cId="778883926" sldId="2076136264"/>
        </pc:sldMkLst>
        <pc:spChg chg="mod">
          <ac:chgData name="David Warner" userId="S::david_dwarnerii.com#ext#@microsoft.onmicrosoft.com::acafcf14-4098-4a83-9425-e73571277a06" providerId="AD" clId="Web-{5E4F5D54-21D8-462C-A679-018D83F46A8E}" dt="2021-11-11T16:31:38.233" v="17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5E4F5D54-21D8-462C-A679-018D83F46A8E}" dt="2021-11-11T16:31:18.669" v="167"/>
          <ac:picMkLst>
            <pc:docMk/>
            <pc:sldMk cId="778883926" sldId="2076136264"/>
            <ac:picMk id="6" creationId="{6B96880A-89CD-4450-AE79-E2EC4F9F20C6}"/>
          </ac:picMkLst>
        </pc:picChg>
        <pc:picChg chg="mod">
          <ac:chgData name="David Warner" userId="S::david_dwarnerii.com#ext#@microsoft.onmicrosoft.com::acafcf14-4098-4a83-9425-e73571277a06" providerId="AD" clId="Web-{5E4F5D54-21D8-462C-A679-018D83F46A8E}" dt="2021-11-11T16:31:42.139" v="175" actId="1076"/>
          <ac:picMkLst>
            <pc:docMk/>
            <pc:sldMk cId="778883926" sldId="2076136264"/>
            <ac:picMk id="7" creationId="{0D451F4B-CD54-4DB1-BF0C-E5FC1F3EA21E}"/>
          </ac:picMkLst>
        </pc:picChg>
        <pc:picChg chg="mod">
          <ac:chgData name="David Warner" userId="S::david_dwarnerii.com#ext#@microsoft.onmicrosoft.com::acafcf14-4098-4a83-9425-e73571277a06" providerId="AD" clId="Web-{5E4F5D54-21D8-462C-A679-018D83F46A8E}" dt="2021-11-11T16:31:39.420" v="174"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5E4F5D54-21D8-462C-A679-018D83F46A8E}" dt="2021-11-11T16:32:14.079" v="179"/>
        <pc:sldMkLst>
          <pc:docMk/>
          <pc:sldMk cId="2925091645" sldId="2076136308"/>
        </pc:sldMkLst>
        <pc:spChg chg="add">
          <ac:chgData name="David Warner" userId="S::david_dwarnerii.com#ext#@microsoft.onmicrosoft.com::acafcf14-4098-4a83-9425-e73571277a06" providerId="AD" clId="Web-{5E4F5D54-21D8-462C-A679-018D83F46A8E}" dt="2021-11-11T16:32:14.079" v="179"/>
          <ac:spMkLst>
            <pc:docMk/>
            <pc:sldMk cId="2925091645" sldId="2076136308"/>
            <ac:spMk id="20" creationId="{C03FEFCB-7EE0-4594-8EEC-42CE102AD71A}"/>
          </ac:spMkLst>
        </pc:spChg>
      </pc:sldChg>
      <pc:sldChg chg="addSp modSp">
        <pc:chgData name="David Warner" userId="S::david_dwarnerii.com#ext#@microsoft.onmicrosoft.com::acafcf14-4098-4a83-9425-e73571277a06" providerId="AD" clId="Web-{5E4F5D54-21D8-462C-A679-018D83F46A8E}" dt="2021-11-11T16:32:10.625" v="178" actId="1076"/>
        <pc:sldMkLst>
          <pc:docMk/>
          <pc:sldMk cId="2636939237" sldId="2076137579"/>
        </pc:sldMkLst>
        <pc:spChg chg="add mod">
          <ac:chgData name="David Warner" userId="S::david_dwarnerii.com#ext#@microsoft.onmicrosoft.com::acafcf14-4098-4a83-9425-e73571277a06" providerId="AD" clId="Web-{5E4F5D54-21D8-462C-A679-018D83F46A8E}" dt="2021-11-11T16:32:10.625" v="178" actId="1076"/>
          <ac:spMkLst>
            <pc:docMk/>
            <pc:sldMk cId="2636939237" sldId="2076137579"/>
            <ac:spMk id="4" creationId="{58E33FCB-E20B-4927-8020-9A34F2E64CFD}"/>
          </ac:spMkLst>
        </pc:spChg>
      </pc:sldChg>
      <pc:sldChg chg="addSp">
        <pc:chgData name="David Warner" userId="S::david_dwarnerii.com#ext#@microsoft.onmicrosoft.com::acafcf14-4098-4a83-9425-e73571277a06" providerId="AD" clId="Web-{5E4F5D54-21D8-462C-A679-018D83F46A8E}" dt="2021-11-11T16:32:33.002" v="184"/>
        <pc:sldMkLst>
          <pc:docMk/>
          <pc:sldMk cId="1166268011" sldId="2076137721"/>
        </pc:sldMkLst>
        <pc:spChg chg="add">
          <ac:chgData name="David Warner" userId="S::david_dwarnerii.com#ext#@microsoft.onmicrosoft.com::acafcf14-4098-4a83-9425-e73571277a06" providerId="AD" clId="Web-{5E4F5D54-21D8-462C-A679-018D83F46A8E}" dt="2021-11-11T16:32:33.002" v="184"/>
          <ac:spMkLst>
            <pc:docMk/>
            <pc:sldMk cId="1166268011" sldId="2076137721"/>
            <ac:spMk id="7" creationId="{4CB73A65-DB46-40B5-A965-BB15D410660B}"/>
          </ac:spMkLst>
        </pc:spChg>
      </pc:sldChg>
      <pc:sldChg chg="addSp">
        <pc:chgData name="David Warner" userId="S::david_dwarnerii.com#ext#@microsoft.onmicrosoft.com::acafcf14-4098-4a83-9425-e73571277a06" providerId="AD" clId="Web-{5E4F5D54-21D8-462C-A679-018D83F46A8E}" dt="2021-11-11T16:32:36.314" v="186"/>
        <pc:sldMkLst>
          <pc:docMk/>
          <pc:sldMk cId="3113198250" sldId="2076137737"/>
        </pc:sldMkLst>
        <pc:spChg chg="add">
          <ac:chgData name="David Warner" userId="S::david_dwarnerii.com#ext#@microsoft.onmicrosoft.com::acafcf14-4098-4a83-9425-e73571277a06" providerId="AD" clId="Web-{5E4F5D54-21D8-462C-A679-018D83F46A8E}" dt="2021-11-11T16:32:36.314" v="186"/>
          <ac:spMkLst>
            <pc:docMk/>
            <pc:sldMk cId="3113198250" sldId="2076137737"/>
            <ac:spMk id="3" creationId="{B9B86ABC-0D55-4C9A-983F-70785DB330E4}"/>
          </ac:spMkLst>
        </pc:spChg>
      </pc:sldChg>
      <pc:sldChg chg="addSp">
        <pc:chgData name="David Warner" userId="S::david_dwarnerii.com#ext#@microsoft.onmicrosoft.com::acafcf14-4098-4a83-9425-e73571277a06" providerId="AD" clId="Web-{5E4F5D54-21D8-462C-A679-018D83F46A8E}" dt="2021-11-11T16:32:35.002" v="185"/>
        <pc:sldMkLst>
          <pc:docMk/>
          <pc:sldMk cId="1812315545" sldId="2134805597"/>
        </pc:sldMkLst>
        <pc:spChg chg="add">
          <ac:chgData name="David Warner" userId="S::david_dwarnerii.com#ext#@microsoft.onmicrosoft.com::acafcf14-4098-4a83-9425-e73571277a06" providerId="AD" clId="Web-{5E4F5D54-21D8-462C-A679-018D83F46A8E}" dt="2021-11-11T16:32:35.002" v="185"/>
          <ac:spMkLst>
            <pc:docMk/>
            <pc:sldMk cId="1812315545" sldId="2134805597"/>
            <ac:spMk id="3" creationId="{055CED30-A3A6-4B9C-BF7C-62D85A71F9C9}"/>
          </ac:spMkLst>
        </pc:spChg>
      </pc:sldChg>
      <pc:sldChg chg="addSp">
        <pc:chgData name="David Warner" userId="S::david_dwarnerii.com#ext#@microsoft.onmicrosoft.com::acafcf14-4098-4a83-9425-e73571277a06" providerId="AD" clId="Web-{5E4F5D54-21D8-462C-A679-018D83F46A8E}" dt="2021-11-11T16:31:57.421" v="176"/>
        <pc:sldMkLst>
          <pc:docMk/>
          <pc:sldMk cId="154491924" sldId="2134805599"/>
        </pc:sldMkLst>
        <pc:spChg chg="add">
          <ac:chgData name="David Warner" userId="S::david_dwarnerii.com#ext#@microsoft.onmicrosoft.com::acafcf14-4098-4a83-9425-e73571277a06" providerId="AD" clId="Web-{5E4F5D54-21D8-462C-A679-018D83F46A8E}" dt="2021-11-11T16:31:57.421" v="176"/>
          <ac:spMkLst>
            <pc:docMk/>
            <pc:sldMk cId="154491924" sldId="2134805599"/>
            <ac:spMk id="19" creationId="{A236CA92-7CD2-4152-81A2-6321CE7D263F}"/>
          </ac:spMkLst>
        </pc:spChg>
      </pc:sldChg>
    </pc:docChg>
  </pc:docChgLst>
  <pc:docChgLst>
    <pc:chgData name="Mikael Svenson" userId="965d4e6a-fd22-4d0b-8bb9-2315d7bb356c" providerId="ADAL" clId="{D9D07DDD-316D-44E0-A984-25B68F706CF8}"/>
    <pc:docChg chg="custSel modSld">
      <pc:chgData name="Mikael Svenson" userId="965d4e6a-fd22-4d0b-8bb9-2315d7bb356c" providerId="ADAL" clId="{D9D07DDD-316D-44E0-A984-25B68F706CF8}" dt="2022-01-25T09:43:23.776" v="0" actId="478"/>
      <pc:docMkLst>
        <pc:docMk/>
      </pc:docMkLst>
      <pc:sldChg chg="delSp mod">
        <pc:chgData name="Mikael Svenson" userId="965d4e6a-fd22-4d0b-8bb9-2315d7bb356c" providerId="ADAL" clId="{D9D07DDD-316D-44E0-A984-25B68F706CF8}" dt="2022-01-25T09:43:23.776" v="0" actId="478"/>
        <pc:sldMkLst>
          <pc:docMk/>
          <pc:sldMk cId="2925091645" sldId="2076136308"/>
        </pc:sldMkLst>
        <pc:spChg chg="del">
          <ac:chgData name="Mikael Svenson" userId="965d4e6a-fd22-4d0b-8bb9-2315d7bb356c" providerId="ADAL" clId="{D9D07DDD-316D-44E0-A984-25B68F706CF8}" dt="2022-01-25T09:43:23.776" v="0" actId="478"/>
          <ac:spMkLst>
            <pc:docMk/>
            <pc:sldMk cId="2925091645" sldId="2076136308"/>
            <ac:spMk id="20" creationId="{FDE9300E-7180-4AD6-AABD-0C4CC7689DDE}"/>
          </ac:spMkLst>
        </pc:spChg>
      </pc:sldChg>
    </pc:docChg>
  </pc:docChgLst>
  <pc:docChgLst>
    <pc:chgData name="Hugo Bernier" userId="846ef6cd-3f11-462c-a4be-44fff9f1a751" providerId="ADAL" clId="{46012EFC-7FEF-4C28-8952-3ACD2FA988D6}"/>
    <pc:docChg chg="undo custSel modSld">
      <pc:chgData name="Hugo Bernier" userId="846ef6cd-3f11-462c-a4be-44fff9f1a751" providerId="ADAL" clId="{46012EFC-7FEF-4C28-8952-3ACD2FA988D6}" dt="2021-09-09T03:46:43.161" v="161" actId="208"/>
      <pc:docMkLst>
        <pc:docMk/>
      </pc:docMkLst>
      <pc:sldChg chg="addSp delSp modSp mod delAnim modNotesTx">
        <pc:chgData name="Hugo Bernier" userId="846ef6cd-3f11-462c-a4be-44fff9f1a751" providerId="ADAL" clId="{46012EFC-7FEF-4C28-8952-3ACD2FA988D6}" dt="2021-09-09T03:46:43.161" v="161" actId="208"/>
        <pc:sldMkLst>
          <pc:docMk/>
          <pc:sldMk cId="2636939237" sldId="2076137579"/>
        </pc:sldMkLst>
        <pc:spChg chg="mod">
          <ac:chgData name="Hugo Bernier" userId="846ef6cd-3f11-462c-a4be-44fff9f1a751" providerId="ADAL" clId="{46012EFC-7FEF-4C28-8952-3ACD2FA988D6}" dt="2021-09-09T03:44:12.722" v="95" actId="6549"/>
          <ac:spMkLst>
            <pc:docMk/>
            <pc:sldMk cId="2636939237" sldId="2076137579"/>
            <ac:spMk id="3" creationId="{CBDC9C38-872E-4048-96FE-C321FEF21EC1}"/>
          </ac:spMkLst>
        </pc:spChg>
        <pc:spChg chg="del">
          <ac:chgData name="Hugo Bernier" userId="846ef6cd-3f11-462c-a4be-44fff9f1a751" providerId="ADAL" clId="{46012EFC-7FEF-4C28-8952-3ACD2FA988D6}" dt="2021-09-09T02:23:56.697" v="0" actId="478"/>
          <ac:spMkLst>
            <pc:docMk/>
            <pc:sldMk cId="2636939237" sldId="2076137579"/>
            <ac:spMk id="4" creationId="{C93A1423-7E1F-41B6-AAAD-7D422931134E}"/>
          </ac:spMkLst>
        </pc:spChg>
        <pc:spChg chg="add del">
          <ac:chgData name="Hugo Bernier" userId="846ef6cd-3f11-462c-a4be-44fff9f1a751" providerId="ADAL" clId="{46012EFC-7FEF-4C28-8952-3ACD2FA988D6}" dt="2021-09-09T02:34:05.843" v="5" actId="22"/>
          <ac:spMkLst>
            <pc:docMk/>
            <pc:sldMk cId="2636939237" sldId="2076137579"/>
            <ac:spMk id="54" creationId="{2A84202F-8A21-47B4-9614-5884D656C965}"/>
          </ac:spMkLst>
        </pc:spChg>
        <pc:spChg chg="add del">
          <ac:chgData name="Hugo Bernier" userId="846ef6cd-3f11-462c-a4be-44fff9f1a751" providerId="ADAL" clId="{46012EFC-7FEF-4C28-8952-3ACD2FA988D6}" dt="2021-09-09T02:34:13.027" v="7" actId="22"/>
          <ac:spMkLst>
            <pc:docMk/>
            <pc:sldMk cId="2636939237" sldId="2076137579"/>
            <ac:spMk id="56" creationId="{CA7BDB31-AA96-4F1B-B248-4E142CDAC173}"/>
          </ac:spMkLst>
        </pc:spChg>
        <pc:spChg chg="add del">
          <ac:chgData name="Hugo Bernier" userId="846ef6cd-3f11-462c-a4be-44fff9f1a751" providerId="ADAL" clId="{46012EFC-7FEF-4C28-8952-3ACD2FA988D6}" dt="2021-09-09T02:34:27.308" v="9" actId="22"/>
          <ac:spMkLst>
            <pc:docMk/>
            <pc:sldMk cId="2636939237" sldId="2076137579"/>
            <ac:spMk id="58" creationId="{FFDF5489-9941-4B4F-8CFE-359DD3984EC8}"/>
          </ac:spMkLst>
        </pc:spChg>
        <pc:grpChg chg="del mod">
          <ac:chgData name="Hugo Bernier" userId="846ef6cd-3f11-462c-a4be-44fff9f1a751" providerId="ADAL" clId="{46012EFC-7FEF-4C28-8952-3ACD2FA988D6}" dt="2021-09-09T02:24:07.082" v="2" actId="165"/>
          <ac:grpSpMkLst>
            <pc:docMk/>
            <pc:sldMk cId="2636939237" sldId="2076137579"/>
            <ac:grpSpMk id="52" creationId="{C9911007-B569-4E4B-95CA-7DAED70D4949}"/>
          </ac:grpSpMkLst>
        </pc:grpChg>
        <pc:grpChg chg="add del mod">
          <ac:chgData name="Hugo Bernier" userId="846ef6cd-3f11-462c-a4be-44fff9f1a751" providerId="ADAL" clId="{46012EFC-7FEF-4C28-8952-3ACD2FA988D6}" dt="2021-09-09T03:41:18.079" v="58" actId="165"/>
          <ac:grpSpMkLst>
            <pc:docMk/>
            <pc:sldMk cId="2636939237" sldId="2076137579"/>
            <ac:grpSpMk id="55" creationId="{C691D0BA-158F-4562-BD32-B72E2196E8D5}"/>
          </ac:grpSpMkLst>
        </pc:grpChg>
        <pc:grpChg chg="del">
          <ac:chgData name="Hugo Bernier" userId="846ef6cd-3f11-462c-a4be-44fff9f1a751" providerId="ADAL" clId="{46012EFC-7FEF-4C28-8952-3ACD2FA988D6}" dt="2021-09-09T02:57:27.095" v="40" actId="478"/>
          <ac:grpSpMkLst>
            <pc:docMk/>
            <pc:sldMk cId="2636939237" sldId="2076137579"/>
            <ac:grpSpMk id="63" creationId="{6ED8ABAB-C51B-4D8A-B611-AC9687B8634B}"/>
          </ac:grpSpMkLst>
        </pc:grpChg>
        <pc:grpChg chg="add mod">
          <ac:chgData name="Hugo Bernier" userId="846ef6cd-3f11-462c-a4be-44fff9f1a751" providerId="ADAL" clId="{46012EFC-7FEF-4C28-8952-3ACD2FA988D6}" dt="2021-09-09T03:41:35.848" v="61" actId="14861"/>
          <ac:grpSpMkLst>
            <pc:docMk/>
            <pc:sldMk cId="2636939237" sldId="2076137579"/>
            <ac:grpSpMk id="64" creationId="{F8F2F2EB-59D3-4B9C-AE60-6B8AA8555931}"/>
          </ac:grpSpMkLst>
        </pc:grpChg>
        <pc:picChg chg="del topLvl">
          <ac:chgData name="Hugo Bernier" userId="846ef6cd-3f11-462c-a4be-44fff9f1a751" providerId="ADAL" clId="{46012EFC-7FEF-4C28-8952-3ACD2FA988D6}" dt="2021-09-09T02:34:02.888" v="3" actId="478"/>
          <ac:picMkLst>
            <pc:docMk/>
            <pc:sldMk cId="2636939237" sldId="2076137579"/>
            <ac:picMk id="24" creationId="{E87DC53B-B9AB-4E51-909C-8F104B9BAD35}"/>
          </ac:picMkLst>
        </pc:picChg>
        <pc:picChg chg="mod">
          <ac:chgData name="Hugo Bernier" userId="846ef6cd-3f11-462c-a4be-44fff9f1a751" providerId="ADAL" clId="{46012EFC-7FEF-4C28-8952-3ACD2FA988D6}" dt="2021-09-09T03:44:21.731" v="96" actId="1076"/>
          <ac:picMkLst>
            <pc:docMk/>
            <pc:sldMk cId="2636939237" sldId="2076137579"/>
            <ac:picMk id="29" creationId="{E8DC1192-0F89-4521-AC70-9EE3FE847BB2}"/>
          </ac:picMkLst>
        </pc:picChg>
        <pc:picChg chg="del topLvl">
          <ac:chgData name="Hugo Bernier" userId="846ef6cd-3f11-462c-a4be-44fff9f1a751" providerId="ADAL" clId="{46012EFC-7FEF-4C28-8952-3ACD2FA988D6}" dt="2021-09-09T02:34:50.379" v="12" actId="478"/>
          <ac:picMkLst>
            <pc:docMk/>
            <pc:sldMk cId="2636939237" sldId="2076137579"/>
            <ac:picMk id="38" creationId="{72D97749-A1A5-4459-970D-CD53880D5457}"/>
          </ac:picMkLst>
        </pc:picChg>
        <pc:picChg chg="add mod topLvl">
          <ac:chgData name="Hugo Bernier" userId="846ef6cd-3f11-462c-a4be-44fff9f1a751" providerId="ADAL" clId="{46012EFC-7FEF-4C28-8952-3ACD2FA988D6}" dt="2021-09-09T03:41:48.154" v="62" actId="208"/>
          <ac:picMkLst>
            <pc:docMk/>
            <pc:sldMk cId="2636939237" sldId="2076137579"/>
            <ac:picMk id="39" creationId="{E0F419F2-ABDC-4A9F-A81E-D6838930FB46}"/>
          </ac:picMkLst>
        </pc:picChg>
        <pc:picChg chg="mod">
          <ac:chgData name="Hugo Bernier" userId="846ef6cd-3f11-462c-a4be-44fff9f1a751" providerId="ADAL" clId="{46012EFC-7FEF-4C28-8952-3ACD2FA988D6}" dt="2021-09-09T03:42:57.836" v="64" actId="1076"/>
          <ac:picMkLst>
            <pc:docMk/>
            <pc:sldMk cId="2636939237" sldId="2076137579"/>
            <ac:picMk id="42" creationId="{C1D92697-A3F3-4C62-AFB8-F4772E07A236}"/>
          </ac:picMkLst>
        </pc:picChg>
        <pc:picChg chg="del topLvl">
          <ac:chgData name="Hugo Bernier" userId="846ef6cd-3f11-462c-a4be-44fff9f1a751" providerId="ADAL" clId="{46012EFC-7FEF-4C28-8952-3ACD2FA988D6}" dt="2021-09-09T02:34:53.945" v="14" actId="478"/>
          <ac:picMkLst>
            <pc:docMk/>
            <pc:sldMk cId="2636939237" sldId="2076137579"/>
            <ac:picMk id="47" creationId="{74819398-D41F-491D-9BCF-D0F36BAA7967}"/>
          </ac:picMkLst>
        </pc:picChg>
        <pc:picChg chg="add mod topLvl">
          <ac:chgData name="Hugo Bernier" userId="846ef6cd-3f11-462c-a4be-44fff9f1a751" providerId="ADAL" clId="{46012EFC-7FEF-4C28-8952-3ACD2FA988D6}" dt="2021-09-09T03:41:18.079" v="58" actId="165"/>
          <ac:picMkLst>
            <pc:docMk/>
            <pc:sldMk cId="2636939237" sldId="2076137579"/>
            <ac:picMk id="48" creationId="{C5160F46-1311-4B7C-90FC-29078B2D28A3}"/>
          </ac:picMkLst>
        </pc:picChg>
        <pc:picChg chg="mod">
          <ac:chgData name="Hugo Bernier" userId="846ef6cd-3f11-462c-a4be-44fff9f1a751" providerId="ADAL" clId="{46012EFC-7FEF-4C28-8952-3ACD2FA988D6}" dt="2021-09-09T03:42:57.836" v="64" actId="1076"/>
          <ac:picMkLst>
            <pc:docMk/>
            <pc:sldMk cId="2636939237" sldId="2076137579"/>
            <ac:picMk id="53" creationId="{BBBC493E-5150-458A-AC20-DF479C572EED}"/>
          </ac:picMkLst>
        </pc:picChg>
        <pc:picChg chg="mod">
          <ac:chgData name="Hugo Bernier" userId="846ef6cd-3f11-462c-a4be-44fff9f1a751" providerId="ADAL" clId="{46012EFC-7FEF-4C28-8952-3ACD2FA988D6}" dt="2021-09-09T03:43:00.620" v="65" actId="1076"/>
          <ac:picMkLst>
            <pc:docMk/>
            <pc:sldMk cId="2636939237" sldId="2076137579"/>
            <ac:picMk id="59" creationId="{8159DC71-B43C-4A9C-9B21-2A6E46CDE4DF}"/>
          </ac:picMkLst>
        </pc:picChg>
        <pc:picChg chg="add mod">
          <ac:chgData name="Hugo Bernier" userId="846ef6cd-3f11-462c-a4be-44fff9f1a751" providerId="ADAL" clId="{46012EFC-7FEF-4C28-8952-3ACD2FA988D6}" dt="2021-09-09T03:46:43.161" v="161" actId="208"/>
          <ac:picMkLst>
            <pc:docMk/>
            <pc:sldMk cId="2636939237" sldId="2076137579"/>
            <ac:picMk id="66" creationId="{068F5472-8D51-4135-891B-F948BF382C84}"/>
          </ac:picMkLst>
        </pc:picChg>
      </pc:sldChg>
    </pc:docChg>
  </pc:docChgLst>
  <pc:docChgLst>
    <pc:chgData name="Waldek Mastykarz" userId="8c3ccc08-b2ec-4e63-9b9b-25eb044a606e" providerId="ADAL" clId="{D7FC5AC5-CAE3-F044-90C6-A2009F52CE2D}"/>
    <pc:docChg chg="undo custSel modSld">
      <pc:chgData name="Waldek Mastykarz" userId="8c3ccc08-b2ec-4e63-9b9b-25eb044a606e" providerId="ADAL" clId="{D7FC5AC5-CAE3-F044-90C6-A2009F52CE2D}" dt="2021-11-29T14:48:41.633" v="309" actId="20577"/>
      <pc:docMkLst>
        <pc:docMk/>
      </pc:docMkLst>
      <pc:sldChg chg="delSp modSp mod">
        <pc:chgData name="Waldek Mastykarz" userId="8c3ccc08-b2ec-4e63-9b9b-25eb044a606e" providerId="ADAL" clId="{D7FC5AC5-CAE3-F044-90C6-A2009F52CE2D}" dt="2021-11-29T14:48:41.633" v="309" actId="20577"/>
        <pc:sldMkLst>
          <pc:docMk/>
          <pc:sldMk cId="2253365439" sldId="1642"/>
        </pc:sldMkLst>
        <pc:spChg chg="mod">
          <ac:chgData name="Waldek Mastykarz" userId="8c3ccc08-b2ec-4e63-9b9b-25eb044a606e" providerId="ADAL" clId="{D7FC5AC5-CAE3-F044-90C6-A2009F52CE2D}" dt="2021-11-29T14:48:41.633" v="309" actId="20577"/>
          <ac:spMkLst>
            <pc:docMk/>
            <pc:sldMk cId="2253365439" sldId="1642"/>
            <ac:spMk id="3" creationId="{CBDC9C38-872E-4048-96FE-C321FEF21EC1}"/>
          </ac:spMkLst>
        </pc:spChg>
        <pc:spChg chg="del">
          <ac:chgData name="Waldek Mastykarz" userId="8c3ccc08-b2ec-4e63-9b9b-25eb044a606e" providerId="ADAL" clId="{D7FC5AC5-CAE3-F044-90C6-A2009F52CE2D}" dt="2021-11-29T14:46:34.398" v="0" actId="478"/>
          <ac:spMkLst>
            <pc:docMk/>
            <pc:sldMk cId="2253365439" sldId="1642"/>
            <ac:spMk id="4" creationId="{19D040BE-D2DC-4516-B4D4-7797D6FDAFBF}"/>
          </ac:spMkLst>
        </pc:spChg>
      </pc:sldChg>
    </pc:docChg>
  </pc:docChgLst>
  <pc:docChgLst>
    <pc:chgData name="Hugo Bernier" userId="846ef6cd-3f11-462c-a4be-44fff9f1a751" providerId="ADAL" clId="{47F6C731-D542-4459-B549-A711FB2276FB}"/>
    <pc:docChg chg="undo redo custSel addSld delSld modSld modSection">
      <pc:chgData name="Hugo Bernier" userId="846ef6cd-3f11-462c-a4be-44fff9f1a751" providerId="ADAL" clId="{47F6C731-D542-4459-B549-A711FB2276FB}" dt="2022-03-24T14:03:20.536" v="1551"/>
      <pc:docMkLst>
        <pc:docMk/>
      </pc:docMkLst>
      <pc:sldChg chg="modAnim">
        <pc:chgData name="Hugo Bernier" userId="846ef6cd-3f11-462c-a4be-44fff9f1a751" providerId="ADAL" clId="{47F6C731-D542-4459-B549-A711FB2276FB}" dt="2022-03-24T14:02:05.558" v="1547"/>
        <pc:sldMkLst>
          <pc:docMk/>
          <pc:sldMk cId="3643985423" sldId="1596"/>
        </pc:sldMkLst>
      </pc:sldChg>
      <pc:sldChg chg="modAnim">
        <pc:chgData name="Hugo Bernier" userId="846ef6cd-3f11-462c-a4be-44fff9f1a751" providerId="ADAL" clId="{47F6C731-D542-4459-B549-A711FB2276FB}" dt="2022-03-24T14:02:58.476" v="1550"/>
        <pc:sldMkLst>
          <pc:docMk/>
          <pc:sldMk cId="3554970203" sldId="2076137597"/>
        </pc:sldMkLst>
      </pc:sldChg>
      <pc:sldChg chg="modAnim">
        <pc:chgData name="Hugo Bernier" userId="846ef6cd-3f11-462c-a4be-44fff9f1a751" providerId="ADAL" clId="{47F6C731-D542-4459-B549-A711FB2276FB}" dt="2022-03-24T14:03:20.536" v="1551"/>
        <pc:sldMkLst>
          <pc:docMk/>
          <pc:sldMk cId="915949081" sldId="2134805595"/>
        </pc:sldMkLst>
      </pc:sldChg>
      <pc:sldChg chg="addSp delSp modSp add del mod modNotesTx">
        <pc:chgData name="Hugo Bernier" userId="846ef6cd-3f11-462c-a4be-44fff9f1a751" providerId="ADAL" clId="{47F6C731-D542-4459-B549-A711FB2276FB}" dt="2022-03-24T14:01:42.021" v="1546" actId="47"/>
        <pc:sldMkLst>
          <pc:docMk/>
          <pc:sldMk cId="3743370006" sldId="2134805602"/>
        </pc:sldMkLst>
        <pc:spChg chg="mod">
          <ac:chgData name="Hugo Bernier" userId="846ef6cd-3f11-462c-a4be-44fff9f1a751" providerId="ADAL" clId="{47F6C731-D542-4459-B549-A711FB2276FB}" dt="2022-03-24T10:43:05.807" v="1236" actId="5793"/>
          <ac:spMkLst>
            <pc:docMk/>
            <pc:sldMk cId="3743370006" sldId="2134805602"/>
            <ac:spMk id="3" creationId="{CBDC9C38-872E-4048-96FE-C321FEF21EC1}"/>
          </ac:spMkLst>
        </pc:spChg>
        <pc:spChg chg="del">
          <ac:chgData name="Hugo Bernier" userId="846ef6cd-3f11-462c-a4be-44fff9f1a751" providerId="ADAL" clId="{47F6C731-D542-4459-B549-A711FB2276FB}" dt="2022-03-24T09:44:07.677" v="0" actId="478"/>
          <ac:spMkLst>
            <pc:docMk/>
            <pc:sldMk cId="3743370006" sldId="2134805602"/>
            <ac:spMk id="4" creationId="{24D7FE3D-0ACE-42F0-8C85-AFA8DE43BA9B}"/>
          </ac:spMkLst>
        </pc:spChg>
        <pc:spChg chg="add mod">
          <ac:chgData name="Hugo Bernier" userId="846ef6cd-3f11-462c-a4be-44fff9f1a751" providerId="ADAL" clId="{47F6C731-D542-4459-B549-A711FB2276FB}" dt="2022-03-24T10:55:37.336" v="1544" actId="14100"/>
          <ac:spMkLst>
            <pc:docMk/>
            <pc:sldMk cId="3743370006" sldId="2134805602"/>
            <ac:spMk id="31" creationId="{FCEB65C7-120B-08CD-97FD-FB36810D7D0D}"/>
          </ac:spMkLst>
        </pc:spChg>
        <pc:grpChg chg="add mod">
          <ac:chgData name="Hugo Bernier" userId="846ef6cd-3f11-462c-a4be-44fff9f1a751" providerId="ADAL" clId="{47F6C731-D542-4459-B549-A711FB2276FB}" dt="2022-03-24T10:54:27.617" v="1542" actId="1036"/>
          <ac:grpSpMkLst>
            <pc:docMk/>
            <pc:sldMk cId="3743370006" sldId="2134805602"/>
            <ac:grpSpMk id="32" creationId="{379155AE-D6A6-2CCF-D7DD-10EA723D9826}"/>
          </ac:grpSpMkLst>
        </pc:grpChg>
        <pc:grpChg chg="del">
          <ac:chgData name="Hugo Bernier" userId="846ef6cd-3f11-462c-a4be-44fff9f1a751" providerId="ADAL" clId="{47F6C731-D542-4459-B549-A711FB2276FB}" dt="2022-03-24T10:03:45.196" v="104" actId="165"/>
          <ac:grpSpMkLst>
            <pc:docMk/>
            <pc:sldMk cId="3743370006" sldId="2134805602"/>
            <ac:grpSpMk id="33" creationId="{377CFB31-9B3A-46BD-8A00-21B9B73FD702}"/>
          </ac:grpSpMkLst>
        </pc:grpChg>
        <pc:picChg chg="add mod">
          <ac:chgData name="Hugo Bernier" userId="846ef6cd-3f11-462c-a4be-44fff9f1a751" providerId="ADAL" clId="{47F6C731-D542-4459-B549-A711FB2276FB}" dt="2022-03-24T10:54:27.617" v="1542" actId="1036"/>
          <ac:picMkLst>
            <pc:docMk/>
            <pc:sldMk cId="3743370006" sldId="2134805602"/>
            <ac:picMk id="19" creationId="{4BBE953E-2AE6-0CEA-3B59-05B77524EC80}"/>
          </ac:picMkLst>
        </pc:picChg>
        <pc:picChg chg="add mod modCrop">
          <ac:chgData name="Hugo Bernier" userId="846ef6cd-3f11-462c-a4be-44fff9f1a751" providerId="ADAL" clId="{47F6C731-D542-4459-B549-A711FB2276FB}" dt="2022-03-24T10:54:27.617" v="1542" actId="1036"/>
          <ac:picMkLst>
            <pc:docMk/>
            <pc:sldMk cId="3743370006" sldId="2134805602"/>
            <ac:picMk id="20" creationId="{1AD4260F-1B27-65D4-BEF0-75034FB3F313}"/>
          </ac:picMkLst>
        </pc:picChg>
        <pc:picChg chg="del mod topLvl">
          <ac:chgData name="Hugo Bernier" userId="846ef6cd-3f11-462c-a4be-44fff9f1a751" providerId="ADAL" clId="{47F6C731-D542-4459-B549-A711FB2276FB}" dt="2022-03-24T10:07:27.581" v="138" actId="478"/>
          <ac:picMkLst>
            <pc:docMk/>
            <pc:sldMk cId="3743370006" sldId="2134805602"/>
            <ac:picMk id="23" creationId="{DC1ED0AA-3BAC-4F46-BFAB-3F557A67AC2C}"/>
          </ac:picMkLst>
        </pc:picChg>
        <pc:picChg chg="add mod">
          <ac:chgData name="Hugo Bernier" userId="846ef6cd-3f11-462c-a4be-44fff9f1a751" providerId="ADAL" clId="{47F6C731-D542-4459-B549-A711FB2276FB}" dt="2022-03-24T10:54:27.617" v="1542" actId="1036"/>
          <ac:picMkLst>
            <pc:docMk/>
            <pc:sldMk cId="3743370006" sldId="2134805602"/>
            <ac:picMk id="24" creationId="{8CAF8D80-E6EA-E83A-883B-8DAB71FC5E2F}"/>
          </ac:picMkLst>
        </pc:picChg>
        <pc:picChg chg="add mod">
          <ac:chgData name="Hugo Bernier" userId="846ef6cd-3f11-462c-a4be-44fff9f1a751" providerId="ADAL" clId="{47F6C731-D542-4459-B549-A711FB2276FB}" dt="2022-03-24T10:54:27.617" v="1542" actId="1036"/>
          <ac:picMkLst>
            <pc:docMk/>
            <pc:sldMk cId="3743370006" sldId="2134805602"/>
            <ac:picMk id="25" creationId="{4777C678-6C2F-2908-495D-37C2A6FFDE2C}"/>
          </ac:picMkLst>
        </pc:picChg>
        <pc:picChg chg="del mod topLvl">
          <ac:chgData name="Hugo Bernier" userId="846ef6cd-3f11-462c-a4be-44fff9f1a751" providerId="ADAL" clId="{47F6C731-D542-4459-B549-A711FB2276FB}" dt="2022-03-24T10:15:38.661" v="467" actId="478"/>
          <ac:picMkLst>
            <pc:docMk/>
            <pc:sldMk cId="3743370006" sldId="2134805602"/>
            <ac:picMk id="26" creationId="{1D7C62F2-BDEA-4D56-8004-8589EFA20D91}"/>
          </ac:picMkLst>
        </pc:picChg>
        <pc:picChg chg="add mod">
          <ac:chgData name="Hugo Bernier" userId="846ef6cd-3f11-462c-a4be-44fff9f1a751" providerId="ADAL" clId="{47F6C731-D542-4459-B549-A711FB2276FB}" dt="2022-03-24T10:54:27.617" v="1542" actId="1036"/>
          <ac:picMkLst>
            <pc:docMk/>
            <pc:sldMk cId="3743370006" sldId="2134805602"/>
            <ac:picMk id="29" creationId="{2FB85588-A8DB-30F7-10C5-212A0ABDF6B3}"/>
          </ac:picMkLst>
        </pc:picChg>
        <pc:picChg chg="add mod modCrop">
          <ac:chgData name="Hugo Bernier" userId="846ef6cd-3f11-462c-a4be-44fff9f1a751" providerId="ADAL" clId="{47F6C731-D542-4459-B549-A711FB2276FB}" dt="2022-03-24T10:54:27.617" v="1542" actId="1036"/>
          <ac:picMkLst>
            <pc:docMk/>
            <pc:sldMk cId="3743370006" sldId="2134805602"/>
            <ac:picMk id="30" creationId="{0BE35A48-E421-1749-6B18-D5CB1D009976}"/>
          </ac:picMkLst>
        </pc:picChg>
        <pc:picChg chg="add mod">
          <ac:chgData name="Hugo Bernier" userId="846ef6cd-3f11-462c-a4be-44fff9f1a751" providerId="ADAL" clId="{47F6C731-D542-4459-B549-A711FB2276FB}" dt="2022-03-24T10:53:57.539" v="1516" actId="571"/>
          <ac:picMkLst>
            <pc:docMk/>
            <pc:sldMk cId="3743370006" sldId="2134805602"/>
            <ac:picMk id="45" creationId="{78A08874-6278-CB32-E7F2-D2834EEFA8F7}"/>
          </ac:picMkLst>
        </pc:picChg>
        <pc:picChg chg="mod">
          <ac:chgData name="Hugo Bernier" userId="846ef6cd-3f11-462c-a4be-44fff9f1a751" providerId="ADAL" clId="{47F6C731-D542-4459-B549-A711FB2276FB}" dt="2022-03-24T10:53:51.532" v="1515" actId="1076"/>
          <ac:picMkLst>
            <pc:docMk/>
            <pc:sldMk cId="3743370006" sldId="2134805602"/>
            <ac:picMk id="46" creationId="{189F0A85-4189-413D-A0C8-A5F3E2FF1168}"/>
          </ac:picMkLst>
        </pc:picChg>
        <pc:picChg chg="add mod">
          <ac:chgData name="Hugo Bernier" userId="846ef6cd-3f11-462c-a4be-44fff9f1a751" providerId="ADAL" clId="{47F6C731-D542-4459-B549-A711FB2276FB}" dt="2022-03-24T10:54:01.237" v="1517" actId="571"/>
          <ac:picMkLst>
            <pc:docMk/>
            <pc:sldMk cId="3743370006" sldId="2134805602"/>
            <ac:picMk id="47" creationId="{21375090-F5B0-6850-3359-584EB63DAD8C}"/>
          </ac:picMkLst>
        </pc:picChg>
        <pc:picChg chg="add mod">
          <ac:chgData name="Hugo Bernier" userId="846ef6cd-3f11-462c-a4be-44fff9f1a751" providerId="ADAL" clId="{47F6C731-D542-4459-B549-A711FB2276FB}" dt="2022-03-24T10:54:04.439" v="1518" actId="571"/>
          <ac:picMkLst>
            <pc:docMk/>
            <pc:sldMk cId="3743370006" sldId="2134805602"/>
            <ac:picMk id="48" creationId="{BC2590F4-879C-1B5B-9420-25DDC88442EB}"/>
          </ac:picMkLst>
        </pc:picChg>
        <pc:picChg chg="del mod topLvl">
          <ac:chgData name="Hugo Bernier" userId="846ef6cd-3f11-462c-a4be-44fff9f1a751" providerId="ADAL" clId="{47F6C731-D542-4459-B549-A711FB2276FB}" dt="2022-03-24T10:17:33.078" v="549" actId="478"/>
          <ac:picMkLst>
            <pc:docMk/>
            <pc:sldMk cId="3743370006" sldId="2134805602"/>
            <ac:picMk id="1026" creationId="{A5D174C4-1D53-4432-AD96-1802F2D76962}"/>
          </ac:picMkLst>
        </pc:picChg>
        <pc:picChg chg="add del">
          <ac:chgData name="Hugo Bernier" userId="846ef6cd-3f11-462c-a4be-44fff9f1a751" providerId="ADAL" clId="{47F6C731-D542-4459-B549-A711FB2276FB}" dt="2022-03-24T10:24:42.761" v="881"/>
          <ac:picMkLst>
            <pc:docMk/>
            <pc:sldMk cId="3743370006" sldId="2134805602"/>
            <ac:picMk id="1028" creationId="{0AC3EFE5-FBDE-4BE2-2CD5-950C6880E2CA}"/>
          </ac:picMkLst>
        </pc:picChg>
        <pc:picChg chg="add mod">
          <ac:chgData name="Hugo Bernier" userId="846ef6cd-3f11-462c-a4be-44fff9f1a751" providerId="ADAL" clId="{47F6C731-D542-4459-B549-A711FB2276FB}" dt="2022-03-24T10:54:27.617" v="1542" actId="1036"/>
          <ac:picMkLst>
            <pc:docMk/>
            <pc:sldMk cId="3743370006" sldId="2134805602"/>
            <ac:picMk id="1030" creationId="{C4688DC4-DC4C-7832-AB13-07E4C800C889}"/>
          </ac:picMkLst>
        </pc:picChg>
      </pc:sldChg>
    </pc:docChg>
  </pc:docChgLst>
  <pc:docChgLst>
    <pc:chgData name="Waldemar Mastykarz" userId="S::wmastyka@microsoft.com::8c3ccc08-b2ec-4e63-9b9b-25eb044a606e" providerId="AD" clId="Web-{AB4E1D2A-821A-9C45-C49C-96AC385D77F7}"/>
    <pc:docChg chg="modSld">
      <pc:chgData name="Waldemar Mastykarz" userId="S::wmastyka@microsoft.com::8c3ccc08-b2ec-4e63-9b9b-25eb044a606e" providerId="AD" clId="Web-{AB4E1D2A-821A-9C45-C49C-96AC385D77F7}" dt="2022-03-24T13:18:13.650" v="13" actId="20577"/>
      <pc:docMkLst>
        <pc:docMk/>
      </pc:docMkLst>
      <pc:sldChg chg="modSp">
        <pc:chgData name="Waldemar Mastykarz" userId="S::wmastyka@microsoft.com::8c3ccc08-b2ec-4e63-9b9b-25eb044a606e" providerId="AD" clId="Web-{AB4E1D2A-821A-9C45-C49C-96AC385D77F7}" dt="2022-03-24T13:18:13.650" v="13" actId="20577"/>
        <pc:sldMkLst>
          <pc:docMk/>
          <pc:sldMk cId="2253365439" sldId="1642"/>
        </pc:sldMkLst>
        <pc:spChg chg="mod">
          <ac:chgData name="Waldemar Mastykarz" userId="S::wmastyka@microsoft.com::8c3ccc08-b2ec-4e63-9b9b-25eb044a606e" providerId="AD" clId="Web-{AB4E1D2A-821A-9C45-C49C-96AC385D77F7}" dt="2022-03-24T13:18:13.650" v="13" actId="20577"/>
          <ac:spMkLst>
            <pc:docMk/>
            <pc:sldMk cId="2253365439" sldId="1642"/>
            <ac:spMk id="3" creationId="{CBDC9C38-872E-4048-96FE-C321FEF21EC1}"/>
          </ac:spMkLst>
        </pc:spChg>
      </pc:sldChg>
    </pc:docChg>
  </pc:docChgLst>
  <pc:docChgLst>
    <pc:chgData name="Andrew Benson" userId="d38b912c-55d0-44ce-a085-5a039627a8b5" providerId="ADAL" clId="{C4AC5656-8DA6-4E34-8B69-2A9D0D82BABF}"/>
    <pc:docChg chg="undo custSel modSld">
      <pc:chgData name="Andrew Benson" userId="d38b912c-55d0-44ce-a085-5a039627a8b5" providerId="ADAL" clId="{C4AC5656-8DA6-4E34-8B69-2A9D0D82BABF}" dt="2022-04-21T17:16:29.193" v="107" actId="1036"/>
      <pc:docMkLst>
        <pc:docMk/>
      </pc:docMkLst>
      <pc:sldChg chg="addSp delSp mod addAnim delAnim">
        <pc:chgData name="Andrew Benson" userId="d38b912c-55d0-44ce-a085-5a039627a8b5" providerId="ADAL" clId="{C4AC5656-8DA6-4E34-8B69-2A9D0D82BABF}" dt="2022-04-21T16:50:30.279" v="3" actId="478"/>
        <pc:sldMkLst>
          <pc:docMk/>
          <pc:sldMk cId="287163252" sldId="1567"/>
        </pc:sldMkLst>
        <pc:spChg chg="add del">
          <ac:chgData name="Andrew Benson" userId="d38b912c-55d0-44ce-a085-5a039627a8b5" providerId="ADAL" clId="{C4AC5656-8DA6-4E34-8B69-2A9D0D82BABF}" dt="2022-04-21T16:50:30.279" v="3" actId="478"/>
          <ac:spMkLst>
            <pc:docMk/>
            <pc:sldMk cId="287163252" sldId="1567"/>
            <ac:spMk id="5" creationId="{9B6ECC88-D921-48D6-BA85-F52F354F9C35}"/>
          </ac:spMkLst>
        </pc:spChg>
        <pc:picChg chg="add del">
          <ac:chgData name="Andrew Benson" userId="d38b912c-55d0-44ce-a085-5a039627a8b5" providerId="ADAL" clId="{C4AC5656-8DA6-4E34-8B69-2A9D0D82BABF}" dt="2022-04-21T16:50:29.826" v="2" actId="478"/>
          <ac:picMkLst>
            <pc:docMk/>
            <pc:sldMk cId="287163252" sldId="1567"/>
            <ac:picMk id="1026" creationId="{2EEBCB4F-7C73-07D0-7528-B79D74389FEA}"/>
          </ac:picMkLst>
        </pc:picChg>
      </pc:sldChg>
      <pc:sldChg chg="modSp mod">
        <pc:chgData name="Andrew Benson" userId="d38b912c-55d0-44ce-a085-5a039627a8b5" providerId="ADAL" clId="{C4AC5656-8DA6-4E34-8B69-2A9D0D82BABF}" dt="2022-04-21T17:16:29.193" v="107" actId="1036"/>
        <pc:sldMkLst>
          <pc:docMk/>
          <pc:sldMk cId="778883926" sldId="2076136264"/>
        </pc:sldMkLst>
        <pc:spChg chg="mod">
          <ac:chgData name="Andrew Benson" userId="d38b912c-55d0-44ce-a085-5a039627a8b5" providerId="ADAL" clId="{C4AC5656-8DA6-4E34-8B69-2A9D0D82BABF}" dt="2022-04-21T17:16:13.502" v="102" actId="113"/>
          <ac:spMkLst>
            <pc:docMk/>
            <pc:sldMk cId="778883926" sldId="2076136264"/>
            <ac:spMk id="14" creationId="{953584C8-8734-42EA-AD16-6AA2B405D249}"/>
          </ac:spMkLst>
        </pc:spChg>
        <pc:picChg chg="mod">
          <ac:chgData name="Andrew Benson" userId="d38b912c-55d0-44ce-a085-5a039627a8b5" providerId="ADAL" clId="{C4AC5656-8DA6-4E34-8B69-2A9D0D82BABF}" dt="2022-04-21T17:16:29.193" v="107" actId="1036"/>
          <ac:picMkLst>
            <pc:docMk/>
            <pc:sldMk cId="778883926" sldId="2076136264"/>
            <ac:picMk id="11" creationId="{47158F51-FAAD-4DE3-B803-9B850CB0571E}"/>
          </ac:picMkLst>
        </pc:picChg>
      </pc:sldChg>
    </pc:docChg>
  </pc:docChgLst>
  <pc:docChgLst>
    <pc:chgData name="David Warner" userId="S::david_dwarnerii.com#ext#@microsoft.onmicrosoft.com::acafcf14-4098-4a83-9425-e73571277a06" providerId="AD" clId="Web-{B4897FC9-D4D8-45FA-9E73-3CA255B1A2B5}"/>
    <pc:docChg chg="modSld">
      <pc:chgData name="David Warner" userId="S::david_dwarnerii.com#ext#@microsoft.onmicrosoft.com::acafcf14-4098-4a83-9425-e73571277a06" providerId="AD" clId="Web-{B4897FC9-D4D8-45FA-9E73-3CA255B1A2B5}" dt="2021-09-30T23:55:14.531" v="17" actId="20577"/>
      <pc:docMkLst>
        <pc:docMk/>
      </pc:docMkLst>
      <pc:sldChg chg="modSp">
        <pc:chgData name="David Warner" userId="S::david_dwarnerii.com#ext#@microsoft.onmicrosoft.com::acafcf14-4098-4a83-9425-e73571277a06" providerId="AD" clId="Web-{B4897FC9-D4D8-45FA-9E73-3CA255B1A2B5}" dt="2021-09-30T23:54:57.342" v="10" actId="20577"/>
        <pc:sldMkLst>
          <pc:docMk/>
          <pc:sldMk cId="10702720" sldId="2079"/>
        </pc:sldMkLst>
        <pc:spChg chg="mod">
          <ac:chgData name="David Warner" userId="S::david_dwarnerii.com#ext#@microsoft.onmicrosoft.com::acafcf14-4098-4a83-9425-e73571277a06" providerId="AD" clId="Web-{B4897FC9-D4D8-45FA-9E73-3CA255B1A2B5}" dt="2021-09-30T23:54:57.342" v="10" actId="20577"/>
          <ac:spMkLst>
            <pc:docMk/>
            <pc:sldMk cId="10702720" sldId="2079"/>
            <ac:spMk id="8" creationId="{00000000-0000-0000-0000-000000000000}"/>
          </ac:spMkLst>
        </pc:spChg>
      </pc:sldChg>
      <pc:sldChg chg="modSp">
        <pc:chgData name="David Warner" userId="S::david_dwarnerii.com#ext#@microsoft.onmicrosoft.com::acafcf14-4098-4a83-9425-e73571277a06" providerId="AD" clId="Web-{B4897FC9-D4D8-45FA-9E73-3CA255B1A2B5}" dt="2021-09-30T23:55:14.531" v="17" actId="20577"/>
        <pc:sldMkLst>
          <pc:docMk/>
          <pc:sldMk cId="778883926" sldId="2076136264"/>
        </pc:sldMkLst>
        <pc:spChg chg="mod">
          <ac:chgData name="David Warner" userId="S::david_dwarnerii.com#ext#@microsoft.onmicrosoft.com::acafcf14-4098-4a83-9425-e73571277a06" providerId="AD" clId="Web-{B4897FC9-D4D8-45FA-9E73-3CA255B1A2B5}" dt="2021-09-30T23:55:14.531" v="17" actId="20577"/>
          <ac:spMkLst>
            <pc:docMk/>
            <pc:sldMk cId="778883926" sldId="2076136264"/>
            <ac:spMk id="14" creationId="{953584C8-8734-42EA-AD16-6AA2B405D249}"/>
          </ac:spMkLst>
        </pc:spChg>
      </pc:sldChg>
    </pc:docChg>
  </pc:docChgLst>
  <pc:docChgLst>
    <pc:chgData name="Alex Terentiev" userId="S::aterentiev@microsoft.com::b089aebb-68c6-439e-96df-7e98da5a759e" providerId="AD" clId="Web-{A1EACA09-36AA-C3D2-E6DA-4B8D8B36FFB0}"/>
    <pc:docChg chg="modSld">
      <pc:chgData name="Alex Terentiev" userId="S::aterentiev@microsoft.com::b089aebb-68c6-439e-96df-7e98da5a759e" providerId="AD" clId="Web-{A1EACA09-36AA-C3D2-E6DA-4B8D8B36FFB0}" dt="2022-01-10T14:22:12.346" v="0"/>
      <pc:docMkLst>
        <pc:docMk/>
      </pc:docMkLst>
      <pc:sldChg chg="delSp">
        <pc:chgData name="Alex Terentiev" userId="S::aterentiev@microsoft.com::b089aebb-68c6-439e-96df-7e98da5a759e" providerId="AD" clId="Web-{A1EACA09-36AA-C3D2-E6DA-4B8D8B36FFB0}" dt="2022-01-10T14:22:12.346" v="0"/>
        <pc:sldMkLst>
          <pc:docMk/>
          <pc:sldMk cId="4037611923" sldId="3334"/>
        </pc:sldMkLst>
        <pc:spChg chg="del">
          <ac:chgData name="Alex Terentiev" userId="S::aterentiev@microsoft.com::b089aebb-68c6-439e-96df-7e98da5a759e" providerId="AD" clId="Web-{A1EACA09-36AA-C3D2-E6DA-4B8D8B36FFB0}" dt="2022-01-10T14:22:12.346" v="0"/>
          <ac:spMkLst>
            <pc:docMk/>
            <pc:sldMk cId="4037611923" sldId="3334"/>
            <ac:spMk id="4" creationId="{972CC439-23C5-416B-BD22-CC7BE47B9703}"/>
          </ac:spMkLst>
        </pc:spChg>
      </pc:sldChg>
    </pc:docChg>
  </pc:docChgLst>
  <pc:docChgLst>
    <pc:chgData name="David Warner" userId="S::david_dwarnerii.com#ext#@microsoft.onmicrosoft.com::acafcf14-4098-4a83-9425-e73571277a06" providerId="AD" clId="Web-{2E96913B-1E0A-40CB-8CEB-B12C0605CA65}"/>
    <pc:docChg chg="modSld">
      <pc:chgData name="David Warner" userId="S::david_dwarnerii.com#ext#@microsoft.onmicrosoft.com::acafcf14-4098-4a83-9425-e73571277a06" providerId="AD" clId="Web-{2E96913B-1E0A-40CB-8CEB-B12C0605CA65}" dt="2022-03-08T23:50:20.887" v="102" actId="1076"/>
      <pc:docMkLst>
        <pc:docMk/>
      </pc:docMkLst>
      <pc:sldChg chg="addSp delSp modSp">
        <pc:chgData name="David Warner" userId="S::david_dwarnerii.com#ext#@microsoft.onmicrosoft.com::acafcf14-4098-4a83-9425-e73571277a06" providerId="AD" clId="Web-{2E96913B-1E0A-40CB-8CEB-B12C0605CA65}" dt="2022-03-08T23:38:20.240" v="11"/>
        <pc:sldMkLst>
          <pc:docMk/>
          <pc:sldMk cId="1812315545" sldId="2134805597"/>
        </pc:sldMkLst>
        <pc:spChg chg="del">
          <ac:chgData name="David Warner" userId="S::david_dwarnerii.com#ext#@microsoft.onmicrosoft.com::acafcf14-4098-4a83-9425-e73571277a06" providerId="AD" clId="Web-{2E96913B-1E0A-40CB-8CEB-B12C0605CA65}" dt="2022-03-08T23:37:37.566" v="4"/>
          <ac:spMkLst>
            <pc:docMk/>
            <pc:sldMk cId="1812315545" sldId="2134805597"/>
            <ac:spMk id="2" creationId="{B04DF411-92CF-4C8D-A6B1-EC3D4A4D005A}"/>
          </ac:spMkLst>
        </pc:spChg>
        <pc:spChg chg="mod">
          <ac:chgData name="David Warner" userId="S::david_dwarnerii.com#ext#@microsoft.onmicrosoft.com::acafcf14-4098-4a83-9425-e73571277a06" providerId="AD" clId="Web-{2E96913B-1E0A-40CB-8CEB-B12C0605CA65}" dt="2022-03-08T23:37:36.441" v="3"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2E96913B-1E0A-40CB-8CEB-B12C0605CA65}" dt="2022-03-08T23:38:20.240" v="11"/>
          <ac:picMkLst>
            <pc:docMk/>
            <pc:sldMk cId="1812315545" sldId="2134805597"/>
            <ac:picMk id="3" creationId="{4CE369E8-513E-4B9A-86CE-65BB05211E50}"/>
          </ac:picMkLst>
        </pc:picChg>
        <pc:picChg chg="del">
          <ac:chgData name="David Warner" userId="S::david_dwarnerii.com#ext#@microsoft.onmicrosoft.com::acafcf14-4098-4a83-9425-e73571277a06" providerId="AD" clId="Web-{2E96913B-1E0A-40CB-8CEB-B12C0605CA65}" dt="2022-03-08T23:37:58.317" v="5"/>
          <ac:picMkLst>
            <pc:docMk/>
            <pc:sldMk cId="1812315545" sldId="2134805597"/>
            <ac:picMk id="4" creationId="{AD08AF91-55DA-4CC6-A783-A82EEF3D5153}"/>
          </ac:picMkLst>
        </pc:picChg>
      </pc:sldChg>
      <pc:sldChg chg="addSp delSp modSp">
        <pc:chgData name="David Warner" userId="S::david_dwarnerii.com#ext#@microsoft.onmicrosoft.com::acafcf14-4098-4a83-9425-e73571277a06" providerId="AD" clId="Web-{2E96913B-1E0A-40CB-8CEB-B12C0605CA65}" dt="2022-03-08T23:50:20.887" v="102" actId="1076"/>
        <pc:sldMkLst>
          <pc:docMk/>
          <pc:sldMk cId="154491924" sldId="2134805599"/>
        </pc:sldMkLst>
        <pc:spChg chg="mod">
          <ac:chgData name="David Warner" userId="S::david_dwarnerii.com#ext#@microsoft.onmicrosoft.com::acafcf14-4098-4a83-9425-e73571277a06" providerId="AD" clId="Web-{2E96913B-1E0A-40CB-8CEB-B12C0605CA65}" dt="2022-03-08T23:47:44.004" v="52"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2E96913B-1E0A-40CB-8CEB-B12C0605CA65}" dt="2022-03-08T23:38:42.335" v="12"/>
          <ac:spMkLst>
            <pc:docMk/>
            <pc:sldMk cId="154491924" sldId="2134805599"/>
            <ac:spMk id="19" creationId="{ED054993-834D-40C6-8E8B-99648312EF6B}"/>
          </ac:spMkLst>
        </pc:spChg>
        <pc:grpChg chg="del">
          <ac:chgData name="David Warner" userId="S::david_dwarnerii.com#ext#@microsoft.onmicrosoft.com::acafcf14-4098-4a83-9425-e73571277a06" providerId="AD" clId="Web-{2E96913B-1E0A-40CB-8CEB-B12C0605CA65}" dt="2022-03-08T23:47:55.676" v="56"/>
          <ac:grpSpMkLst>
            <pc:docMk/>
            <pc:sldMk cId="154491924" sldId="2134805599"/>
            <ac:grpSpMk id="4" creationId="{F350EF97-1A18-41DF-9520-28D73C82218E}"/>
          </ac:grpSpMkLst>
        </pc:grpChg>
        <pc:picChg chg="mod">
          <ac:chgData name="David Warner" userId="S::david_dwarnerii.com#ext#@microsoft.onmicrosoft.com::acafcf14-4098-4a83-9425-e73571277a06" providerId="AD" clId="Web-{2E96913B-1E0A-40CB-8CEB-B12C0605CA65}" dt="2022-03-08T23:50:20.668" v="100" actId="1076"/>
          <ac:picMkLst>
            <pc:docMk/>
            <pc:sldMk cId="154491924" sldId="2134805599"/>
            <ac:picMk id="23" creationId="{E2647FBA-38CB-438A-B275-04A8B8B60FC9}"/>
          </ac:picMkLst>
        </pc:picChg>
        <pc:picChg chg="del">
          <ac:chgData name="David Warner" userId="S::david_dwarnerii.com#ext#@microsoft.onmicrosoft.com::acafcf14-4098-4a83-9425-e73571277a06" providerId="AD" clId="Web-{2E96913B-1E0A-40CB-8CEB-B12C0605CA65}" dt="2022-03-08T23:47:47.488" v="53"/>
          <ac:picMkLst>
            <pc:docMk/>
            <pc:sldMk cId="154491924" sldId="2134805599"/>
            <ac:picMk id="24" creationId="{F740A69C-DC6B-4852-B54B-F23500D3B54D}"/>
          </ac:picMkLst>
        </pc:picChg>
        <pc:picChg chg="mod topLvl">
          <ac:chgData name="David Warner" userId="S::david_dwarnerii.com#ext#@microsoft.onmicrosoft.com::acafcf14-4098-4a83-9425-e73571277a06" providerId="AD" clId="Web-{2E96913B-1E0A-40CB-8CEB-B12C0605CA65}" dt="2022-03-08T23:50:20.825" v="101" actId="1076"/>
          <ac:picMkLst>
            <pc:docMk/>
            <pc:sldMk cId="154491924" sldId="2134805599"/>
            <ac:picMk id="26" creationId="{C8A28E8B-6658-4C6D-83E6-54DD49D7CCA6}"/>
          </ac:picMkLst>
        </pc:picChg>
        <pc:picChg chg="add mod modCrop">
          <ac:chgData name="David Warner" userId="S::david_dwarnerii.com#ext#@microsoft.onmicrosoft.com::acafcf14-4098-4a83-9425-e73571277a06" providerId="AD" clId="Web-{2E96913B-1E0A-40CB-8CEB-B12C0605CA65}" dt="2022-03-08T23:50:20.887" v="102" actId="1076"/>
          <ac:picMkLst>
            <pc:docMk/>
            <pc:sldMk cId="154491924" sldId="2134805599"/>
            <ac:picMk id="48" creationId="{20AF1F81-459B-43D2-909C-E9927FD5CD33}"/>
          </ac:picMkLst>
        </pc:picChg>
        <pc:picChg chg="add mod">
          <ac:chgData name="David Warner" userId="S::david_dwarnerii.com#ext#@microsoft.onmicrosoft.com::acafcf14-4098-4a83-9425-e73571277a06" providerId="AD" clId="Web-{2E96913B-1E0A-40CB-8CEB-B12C0605CA65}" dt="2022-03-08T23:50:20.496" v="99" actId="1076"/>
          <ac:picMkLst>
            <pc:docMk/>
            <pc:sldMk cId="154491924" sldId="2134805599"/>
            <ac:picMk id="52" creationId="{3FE0AFAF-F6DB-4884-B909-CAACA85EBA4B}"/>
          </ac:picMkLst>
        </pc:picChg>
        <pc:picChg chg="del">
          <ac:chgData name="David Warner" userId="S::david_dwarnerii.com#ext#@microsoft.onmicrosoft.com::acafcf14-4098-4a83-9425-e73571277a06" providerId="AD" clId="Web-{2E96913B-1E0A-40CB-8CEB-B12C0605CA65}" dt="2022-03-08T23:47:41.472" v="51"/>
          <ac:picMkLst>
            <pc:docMk/>
            <pc:sldMk cId="154491924" sldId="2134805599"/>
            <ac:picMk id="53" creationId="{D879A633-6246-44AC-AC21-CC8E713BB088}"/>
          </ac:picMkLst>
        </pc:picChg>
        <pc:picChg chg="del mod topLvl">
          <ac:chgData name="David Warner" userId="S::david_dwarnerii.com#ext#@microsoft.onmicrosoft.com::acafcf14-4098-4a83-9425-e73571277a06" providerId="AD" clId="Web-{2E96913B-1E0A-40CB-8CEB-B12C0605CA65}" dt="2022-03-08T23:47:55.676" v="56"/>
          <ac:picMkLst>
            <pc:docMk/>
            <pc:sldMk cId="154491924" sldId="2134805599"/>
            <ac:picMk id="2050" creationId="{4FEF73C7-6A9F-47FE-A7F8-DA46884CE383}"/>
          </ac:picMkLst>
        </pc:picChg>
      </pc:sldChg>
    </pc:docChg>
  </pc:docChgLst>
  <pc:docChgLst>
    <pc:chgData name="David Warner" userId="S::david_dwarnerii.com#ext#@microsoft.onmicrosoft.com::acafcf14-4098-4a83-9425-e73571277a06" providerId="AD" clId="Web-{98BD9C12-CB6D-406A-B105-B48B3C6334F1}"/>
    <pc:docChg chg="modSld">
      <pc:chgData name="David Warner" userId="S::david_dwarnerii.com#ext#@microsoft.onmicrosoft.com::acafcf14-4098-4a83-9425-e73571277a06" providerId="AD" clId="Web-{98BD9C12-CB6D-406A-B105-B48B3C6334F1}" dt="2022-01-26T16:16:16.629" v="1" actId="1076"/>
      <pc:docMkLst>
        <pc:docMk/>
      </pc:docMkLst>
      <pc:sldChg chg="delSp">
        <pc:chgData name="David Warner" userId="S::david_dwarnerii.com#ext#@microsoft.onmicrosoft.com::acafcf14-4098-4a83-9425-e73571277a06" providerId="AD" clId="Web-{98BD9C12-CB6D-406A-B105-B48B3C6334F1}" dt="2022-01-26T16:16:04.051" v="0"/>
        <pc:sldMkLst>
          <pc:docMk/>
          <pc:sldMk cId="1812315545" sldId="2134805597"/>
        </pc:sldMkLst>
        <pc:spChg chg="del">
          <ac:chgData name="David Warner" userId="S::david_dwarnerii.com#ext#@microsoft.onmicrosoft.com::acafcf14-4098-4a83-9425-e73571277a06" providerId="AD" clId="Web-{98BD9C12-CB6D-406A-B105-B48B3C6334F1}" dt="2022-01-26T16:16:04.051" v="0"/>
          <ac:spMkLst>
            <pc:docMk/>
            <pc:sldMk cId="1812315545" sldId="2134805597"/>
            <ac:spMk id="3" creationId="{38F67C20-EB80-4826-B228-1A99AACCCEA7}"/>
          </ac:spMkLst>
        </pc:spChg>
      </pc:sldChg>
      <pc:sldChg chg="modSp">
        <pc:chgData name="David Warner" userId="S::david_dwarnerii.com#ext#@microsoft.onmicrosoft.com::acafcf14-4098-4a83-9425-e73571277a06" providerId="AD" clId="Web-{98BD9C12-CB6D-406A-B105-B48B3C6334F1}" dt="2022-01-26T16:16:16.629" v="1" actId="1076"/>
        <pc:sldMkLst>
          <pc:docMk/>
          <pc:sldMk cId="154491924" sldId="2134805599"/>
        </pc:sldMkLst>
        <pc:spChg chg="mod">
          <ac:chgData name="David Warner" userId="S::david_dwarnerii.com#ext#@microsoft.onmicrosoft.com::acafcf14-4098-4a83-9425-e73571277a06" providerId="AD" clId="Web-{98BD9C12-CB6D-406A-B105-B48B3C6334F1}" dt="2022-01-26T16:16:16.629" v="1" actId="1076"/>
          <ac:spMkLst>
            <pc:docMk/>
            <pc:sldMk cId="154491924" sldId="2134805599"/>
            <ac:spMk id="19" creationId="{5F1919D3-31B6-4DEE-8D5A-FE2F56F6AA04}"/>
          </ac:spMkLst>
        </pc:spChg>
      </pc:sldChg>
    </pc:docChg>
  </pc:docChgLst>
  <pc:docChgLst>
    <pc:chgData name="David Warner" userId="S::davidwarner@microsoft.com::51ffa14d-fdfd-4571-a787-ad4b3bb92711" providerId="AD" clId="Web-{EB6B4785-0719-422E-A1CA-66D8F3DDB623}"/>
    <pc:docChg chg="modSld">
      <pc:chgData name="David Warner" userId="S::davidwarner@microsoft.com::51ffa14d-fdfd-4571-a787-ad4b3bb92711" providerId="AD" clId="Web-{EB6B4785-0719-422E-A1CA-66D8F3DDB623}" dt="2022-03-23T21:54:01.081" v="34" actId="1076"/>
      <pc:docMkLst>
        <pc:docMk/>
      </pc:docMkLst>
      <pc:sldChg chg="delSp modSp">
        <pc:chgData name="David Warner" userId="S::davidwarner@microsoft.com::51ffa14d-fdfd-4571-a787-ad4b3bb92711" providerId="AD" clId="Web-{EB6B4785-0719-422E-A1CA-66D8F3DDB623}" dt="2022-03-23T21:54:01.081" v="34" actId="1076"/>
        <pc:sldMkLst>
          <pc:docMk/>
          <pc:sldMk cId="1964942243" sldId="2076137768"/>
        </pc:sldMkLst>
        <pc:spChg chg="del mod">
          <ac:chgData name="David Warner" userId="S::davidwarner@microsoft.com::51ffa14d-fdfd-4571-a787-ad4b3bb92711" providerId="AD" clId="Web-{EB6B4785-0719-422E-A1CA-66D8F3DDB623}" dt="2022-03-23T21:53:17.390" v="22"/>
          <ac:spMkLst>
            <pc:docMk/>
            <pc:sldMk cId="1964942243" sldId="2076137768"/>
            <ac:spMk id="3" creationId="{C4FEA184-2FD3-468E-8C11-B031F412181D}"/>
          </ac:spMkLst>
        </pc:spChg>
        <pc:spChg chg="mod">
          <ac:chgData name="David Warner" userId="S::davidwarner@microsoft.com::51ffa14d-fdfd-4571-a787-ad4b3bb92711" providerId="AD" clId="Web-{EB6B4785-0719-422E-A1CA-66D8F3DDB623}" dt="2022-03-23T21:54:01.081" v="34" actId="1076"/>
          <ac:spMkLst>
            <pc:docMk/>
            <pc:sldMk cId="1964942243" sldId="2076137768"/>
            <ac:spMk id="11" creationId="{77D6A32C-2FAF-4DEF-96BA-B931766DDB7F}"/>
          </ac:spMkLst>
        </pc:spChg>
        <pc:spChg chg="mod">
          <ac:chgData name="David Warner" userId="S::davidwarner@microsoft.com::51ffa14d-fdfd-4571-a787-ad4b3bb92711" providerId="AD" clId="Web-{EB6B4785-0719-422E-A1CA-66D8F3DDB623}" dt="2022-03-23T21:50:19.598" v="1" actId="20577"/>
          <ac:spMkLst>
            <pc:docMk/>
            <pc:sldMk cId="1964942243" sldId="2076137768"/>
            <ac:spMk id="19" creationId="{B96EE522-6672-435D-A47F-0B904BCE8C3A}"/>
          </ac:spMkLst>
        </pc:spChg>
      </pc:sldChg>
    </pc:docChg>
  </pc:docChgLst>
  <pc:docChgLst>
    <pc:chgData name="Waldemar Mastykarz" userId="S::wmastyka@microsoft.com::8c3ccc08-b2ec-4e63-9b9b-25eb044a606e" providerId="AD" clId="Web-{C9AAADCC-61A4-8BCB-3F24-FD318A96C175}"/>
    <pc:docChg chg="modSld">
      <pc:chgData name="Waldemar Mastykarz" userId="S::wmastyka@microsoft.com::8c3ccc08-b2ec-4e63-9b9b-25eb044a606e" providerId="AD" clId="Web-{C9AAADCC-61A4-8BCB-3F24-FD318A96C175}" dt="2021-10-07T13:55:43.727" v="1" actId="20577"/>
      <pc:docMkLst>
        <pc:docMk/>
      </pc:docMkLst>
      <pc:sldChg chg="modSp">
        <pc:chgData name="Waldemar Mastykarz" userId="S::wmastyka@microsoft.com::8c3ccc08-b2ec-4e63-9b9b-25eb044a606e" providerId="AD" clId="Web-{C9AAADCC-61A4-8BCB-3F24-FD318A96C175}" dt="2021-10-07T13:55:43.727" v="1" actId="20577"/>
        <pc:sldMkLst>
          <pc:docMk/>
          <pc:sldMk cId="2253365439" sldId="1642"/>
        </pc:sldMkLst>
        <pc:spChg chg="mod">
          <ac:chgData name="Waldemar Mastykarz" userId="S::wmastyka@microsoft.com::8c3ccc08-b2ec-4e63-9b9b-25eb044a606e" providerId="AD" clId="Web-{C9AAADCC-61A4-8BCB-3F24-FD318A96C175}" dt="2021-10-07T13:55:43.727" v="1" actId="20577"/>
          <ac:spMkLst>
            <pc:docMk/>
            <pc:sldMk cId="2253365439" sldId="1642"/>
            <ac:spMk id="3" creationId="{CBDC9C38-872E-4048-96FE-C321FEF21EC1}"/>
          </ac:spMkLst>
        </pc:spChg>
      </pc:sldChg>
    </pc:docChg>
  </pc:docChgLst>
  <pc:docChgLst>
    <pc:chgData name="David Warner" userId="S::david_dwarnerii.com#ext#@microsoft.onmicrosoft.com::acafcf14-4098-4a83-9425-e73571277a06" providerId="AD" clId="Web-{2B994E4D-FBD0-4970-A6DF-682D0624D13E}"/>
    <pc:docChg chg="modSld">
      <pc:chgData name="David Warner" userId="S::david_dwarnerii.com#ext#@microsoft.onmicrosoft.com::acafcf14-4098-4a83-9425-e73571277a06" providerId="AD" clId="Web-{2B994E4D-FBD0-4970-A6DF-682D0624D13E}" dt="2022-01-27T14:48:24.406" v="34" actId="20577"/>
      <pc:docMkLst>
        <pc:docMk/>
      </pc:docMkLst>
      <pc:sldChg chg="delSp modSp">
        <pc:chgData name="David Warner" userId="S::david_dwarnerii.com#ext#@microsoft.onmicrosoft.com::acafcf14-4098-4a83-9425-e73571277a06" providerId="AD" clId="Web-{2B994E4D-FBD0-4970-A6DF-682D0624D13E}" dt="2022-01-27T14:48:24.406" v="34" actId="20577"/>
        <pc:sldMkLst>
          <pc:docMk/>
          <pc:sldMk cId="3048732025" sldId="2076137809"/>
        </pc:sldMkLst>
        <pc:spChg chg="del">
          <ac:chgData name="David Warner" userId="S::david_dwarnerii.com#ext#@microsoft.onmicrosoft.com::acafcf14-4098-4a83-9425-e73571277a06" providerId="AD" clId="Web-{2B994E4D-FBD0-4970-A6DF-682D0624D13E}" dt="2022-01-27T14:47:06.670" v="0"/>
          <ac:spMkLst>
            <pc:docMk/>
            <pc:sldMk cId="3048732025" sldId="2076137809"/>
            <ac:spMk id="3" creationId="{8CF68A94-06A0-48C5-972A-D58BC75C13BC}"/>
          </ac:spMkLst>
        </pc:spChg>
        <pc:spChg chg="mod">
          <ac:chgData name="David Warner" userId="S::david_dwarnerii.com#ext#@microsoft.onmicrosoft.com::acafcf14-4098-4a83-9425-e73571277a06" providerId="AD" clId="Web-{2B994E4D-FBD0-4970-A6DF-682D0624D13E}" dt="2022-01-27T14:48:24.406" v="34" actId="20577"/>
          <ac:spMkLst>
            <pc:docMk/>
            <pc:sldMk cId="3048732025" sldId="2076137809"/>
            <ac:spMk id="11" creationId="{77D6A32C-2FAF-4DEF-96BA-B931766DDB7F}"/>
          </ac:spMkLst>
        </pc:spChg>
        <pc:spChg chg="mod">
          <ac:chgData name="David Warner" userId="S::david_dwarnerii.com#ext#@microsoft.onmicrosoft.com::acafcf14-4098-4a83-9425-e73571277a06" providerId="AD" clId="Web-{2B994E4D-FBD0-4970-A6DF-682D0624D13E}" dt="2022-01-27T14:47:20.296" v="16" actId="20577"/>
          <ac:spMkLst>
            <pc:docMk/>
            <pc:sldMk cId="3048732025" sldId="2076137809"/>
            <ac:spMk id="19" creationId="{B96EE522-6672-435D-A47F-0B904BCE8C3A}"/>
          </ac:spMkLst>
        </pc:spChg>
      </pc:sldChg>
    </pc:docChg>
  </pc:docChgLst>
  <pc:docChgLst>
    <pc:chgData name="David Warner" userId="S::david_dwarnerii.com#ext#@microsoft.onmicrosoft.com::acafcf14-4098-4a83-9425-e73571277a06" providerId="AD" clId="Web-{429AD66E-EFCB-4D1E-981F-BBB257EA097E}"/>
    <pc:docChg chg="modSld">
      <pc:chgData name="David Warner" userId="S::david_dwarnerii.com#ext#@microsoft.onmicrosoft.com::acafcf14-4098-4a83-9425-e73571277a06" providerId="AD" clId="Web-{429AD66E-EFCB-4D1E-981F-BBB257EA097E}" dt="2022-02-24T13:50:51.304" v="0"/>
      <pc:docMkLst>
        <pc:docMk/>
      </pc:docMkLst>
      <pc:sldChg chg="delSp">
        <pc:chgData name="David Warner" userId="S::david_dwarnerii.com#ext#@microsoft.onmicrosoft.com::acafcf14-4098-4a83-9425-e73571277a06" providerId="AD" clId="Web-{429AD66E-EFCB-4D1E-981F-BBB257EA097E}" dt="2022-02-24T13:50:51.304" v="0"/>
        <pc:sldMkLst>
          <pc:docMk/>
          <pc:sldMk cId="1964942243" sldId="2076137768"/>
        </pc:sldMkLst>
        <pc:spChg chg="del">
          <ac:chgData name="David Warner" userId="S::david_dwarnerii.com#ext#@microsoft.onmicrosoft.com::acafcf14-4098-4a83-9425-e73571277a06" providerId="AD" clId="Web-{429AD66E-EFCB-4D1E-981F-BBB257EA097E}" dt="2022-02-24T13:50:51.304" v="0"/>
          <ac:spMkLst>
            <pc:docMk/>
            <pc:sldMk cId="1964942243" sldId="2076137768"/>
            <ac:spMk id="3" creationId="{8A982B2A-27DF-4A56-BCC4-CD473357FCB1}"/>
          </ac:spMkLst>
        </pc:spChg>
      </pc:sldChg>
    </pc:docChg>
  </pc:docChgLst>
  <pc:docChgLst>
    <pc:chgData name="David Warner" userId="S::david_dwarnerii.com#ext#@microsoft.onmicrosoft.com::acafcf14-4098-4a83-9425-e73571277a06" providerId="AD" clId="Web-{210E5C06-C958-449E-A4B5-1BFDC341AFE3}"/>
    <pc:docChg chg="modSld">
      <pc:chgData name="David Warner" userId="S::david_dwarnerii.com#ext#@microsoft.onmicrosoft.com::acafcf14-4098-4a83-9425-e73571277a06" providerId="AD" clId="Web-{210E5C06-C958-449E-A4B5-1BFDC341AFE3}" dt="2022-01-12T14:54:57.454" v="53" actId="20577"/>
      <pc:docMkLst>
        <pc:docMk/>
      </pc:docMkLst>
      <pc:sldChg chg="addSp delSp modSp">
        <pc:chgData name="David Warner" userId="S::david_dwarnerii.com#ext#@microsoft.onmicrosoft.com::acafcf14-4098-4a83-9425-e73571277a06" providerId="AD" clId="Web-{210E5C06-C958-449E-A4B5-1BFDC341AFE3}" dt="2022-01-12T14:49:42.562" v="11"/>
        <pc:sldMkLst>
          <pc:docMk/>
          <pc:sldMk cId="1812315545" sldId="2134805597"/>
        </pc:sldMkLst>
        <pc:spChg chg="del">
          <ac:chgData name="David Warner" userId="S::david_dwarnerii.com#ext#@microsoft.onmicrosoft.com::acafcf14-4098-4a83-9425-e73571277a06" providerId="AD" clId="Web-{210E5C06-C958-449E-A4B5-1BFDC341AFE3}" dt="2022-01-12T14:49:05.748" v="4"/>
          <ac:spMkLst>
            <pc:docMk/>
            <pc:sldMk cId="1812315545" sldId="2134805597"/>
            <ac:spMk id="2" creationId="{47C7816B-D09B-49B0-AB24-EFCA8A7D3DE7}"/>
          </ac:spMkLst>
        </pc:spChg>
        <pc:spChg chg="mod">
          <ac:chgData name="David Warner" userId="S::david_dwarnerii.com#ext#@microsoft.onmicrosoft.com::acafcf14-4098-4a83-9425-e73571277a06" providerId="AD" clId="Web-{210E5C06-C958-449E-A4B5-1BFDC341AFE3}" dt="2022-01-12T14:49:05.092" v="3"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210E5C06-C958-449E-A4B5-1BFDC341AFE3}" dt="2022-01-12T14:49:42.562" v="11"/>
          <ac:picMkLst>
            <pc:docMk/>
            <pc:sldMk cId="1812315545" sldId="2134805597"/>
            <ac:picMk id="3" creationId="{5A99CBB1-E968-4E18-B685-9C71B27B5F8E}"/>
          </ac:picMkLst>
        </pc:picChg>
        <pc:picChg chg="del">
          <ac:chgData name="David Warner" userId="S::david_dwarnerii.com#ext#@microsoft.onmicrosoft.com::acafcf14-4098-4a83-9425-e73571277a06" providerId="AD" clId="Web-{210E5C06-C958-449E-A4B5-1BFDC341AFE3}" dt="2022-01-12T14:49:25.108" v="5"/>
          <ac:picMkLst>
            <pc:docMk/>
            <pc:sldMk cId="1812315545" sldId="2134805597"/>
            <ac:picMk id="4" creationId="{F8E173B0-93C0-4FD9-A6DC-E49EF13FC03C}"/>
          </ac:picMkLst>
        </pc:picChg>
      </pc:sldChg>
      <pc:sldChg chg="addSp delSp modSp">
        <pc:chgData name="David Warner" userId="S::david_dwarnerii.com#ext#@microsoft.onmicrosoft.com::acafcf14-4098-4a83-9425-e73571277a06" providerId="AD" clId="Web-{210E5C06-C958-449E-A4B5-1BFDC341AFE3}" dt="2022-01-12T14:54:57.454" v="53" actId="20577"/>
        <pc:sldMkLst>
          <pc:docMk/>
          <pc:sldMk cId="154491924" sldId="2134805599"/>
        </pc:sldMkLst>
        <pc:spChg chg="mod">
          <ac:chgData name="David Warner" userId="S::david_dwarnerii.com#ext#@microsoft.onmicrosoft.com::acafcf14-4098-4a83-9425-e73571277a06" providerId="AD" clId="Web-{210E5C06-C958-449E-A4B5-1BFDC341AFE3}" dt="2022-01-12T14:54:57.454" v="53"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210E5C06-C958-449E-A4B5-1BFDC341AFE3}" dt="2022-01-12T14:51:20.627" v="12"/>
          <ac:spMkLst>
            <pc:docMk/>
            <pc:sldMk cId="154491924" sldId="2134805599"/>
            <ac:spMk id="24" creationId="{8E234EA6-FBC9-47D6-B8D9-3FE42A2929DC}"/>
          </ac:spMkLst>
        </pc:spChg>
        <pc:picChg chg="mod">
          <ac:chgData name="David Warner" userId="S::david_dwarnerii.com#ext#@microsoft.onmicrosoft.com::acafcf14-4098-4a83-9425-e73571277a06" providerId="AD" clId="Web-{210E5C06-C958-449E-A4B5-1BFDC341AFE3}" dt="2022-01-12T14:53:12.279" v="13"/>
          <ac:picMkLst>
            <pc:docMk/>
            <pc:sldMk cId="154491924" sldId="2134805599"/>
            <ac:picMk id="26" creationId="{C8A28E8B-6658-4C6D-83E6-54DD49D7CCA6}"/>
          </ac:picMkLst>
        </pc:picChg>
        <pc:picChg chg="add mod">
          <ac:chgData name="David Warner" userId="S::david_dwarnerii.com#ext#@microsoft.onmicrosoft.com::acafcf14-4098-4a83-9425-e73571277a06" providerId="AD" clId="Web-{210E5C06-C958-449E-A4B5-1BFDC341AFE3}" dt="2022-01-12T14:54:23.172" v="42" actId="1076"/>
          <ac:picMkLst>
            <pc:docMk/>
            <pc:sldMk cId="154491924" sldId="2134805599"/>
            <ac:picMk id="47" creationId="{FB6BEA01-B1C8-4BEB-8217-7937E71BE99F}"/>
          </ac:picMkLst>
        </pc:picChg>
        <pc:picChg chg="mod">
          <ac:chgData name="David Warner" userId="S::david_dwarnerii.com#ext#@microsoft.onmicrosoft.com::acafcf14-4098-4a83-9425-e73571277a06" providerId="AD" clId="Web-{210E5C06-C958-449E-A4B5-1BFDC341AFE3}" dt="2022-01-12T14:53:29.358" v="17" actId="1076"/>
          <ac:picMkLst>
            <pc:docMk/>
            <pc:sldMk cId="154491924" sldId="2134805599"/>
            <ac:picMk id="2050" creationId="{4FEF73C7-6A9F-47FE-A7F8-DA46884CE383}"/>
          </ac:picMkLst>
        </pc:picChg>
      </pc:sldChg>
    </pc:docChg>
  </pc:docChgLst>
  <pc:docChgLst>
    <pc:chgData name="David Warner" userId="S::david_dwarnerii.com#ext#@microsoft.onmicrosoft.com::acafcf14-4098-4a83-9425-e73571277a06" providerId="AD" clId="Web-{85CE183F-26BE-4FA9-AB81-9D21A8335444}"/>
    <pc:docChg chg="modSld">
      <pc:chgData name="David Warner" userId="S::david_dwarnerii.com#ext#@microsoft.onmicrosoft.com::acafcf14-4098-4a83-9425-e73571277a06" providerId="AD" clId="Web-{85CE183F-26BE-4FA9-AB81-9D21A8335444}" dt="2021-10-20T00:09:36.522" v="112" actId="20577"/>
      <pc:docMkLst>
        <pc:docMk/>
      </pc:docMkLst>
      <pc:sldChg chg="modSp">
        <pc:chgData name="David Warner" userId="S::david_dwarnerii.com#ext#@microsoft.onmicrosoft.com::acafcf14-4098-4a83-9425-e73571277a06" providerId="AD" clId="Web-{85CE183F-26BE-4FA9-AB81-9D21A8335444}" dt="2021-10-20T00:09:36.522" v="112" actId="20577"/>
        <pc:sldMkLst>
          <pc:docMk/>
          <pc:sldMk cId="915949081" sldId="2134805595"/>
        </pc:sldMkLst>
        <pc:spChg chg="mod">
          <ac:chgData name="David Warner" userId="S::david_dwarnerii.com#ext#@microsoft.onmicrosoft.com::acafcf14-4098-4a83-9425-e73571277a06" providerId="AD" clId="Web-{85CE183F-26BE-4FA9-AB81-9D21A8335444}" dt="2021-10-20T00:09:36.522" v="112" actId="20577"/>
          <ac:spMkLst>
            <pc:docMk/>
            <pc:sldMk cId="915949081" sldId="2134805595"/>
            <ac:spMk id="20" creationId="{ABD6144F-BECD-4E13-B73E-06D3F8DC916F}"/>
          </ac:spMkLst>
        </pc:spChg>
      </pc:sldChg>
      <pc:sldChg chg="addSp delSp modSp">
        <pc:chgData name="David Warner" userId="S::david_dwarnerii.com#ext#@microsoft.onmicrosoft.com::acafcf14-4098-4a83-9425-e73571277a06" providerId="AD" clId="Web-{85CE183F-26BE-4FA9-AB81-9D21A8335444}" dt="2021-10-20T00:01:52.822" v="31" actId="20577"/>
        <pc:sldMkLst>
          <pc:docMk/>
          <pc:sldMk cId="1812315545" sldId="2134805597"/>
        </pc:sldMkLst>
        <pc:spChg chg="del">
          <ac:chgData name="David Warner" userId="S::david_dwarnerii.com#ext#@microsoft.onmicrosoft.com::acafcf14-4098-4a83-9425-e73571277a06" providerId="AD" clId="Web-{85CE183F-26BE-4FA9-AB81-9D21A8335444}" dt="2021-10-20T00:00:54.131" v="2"/>
          <ac:spMkLst>
            <pc:docMk/>
            <pc:sldMk cId="1812315545" sldId="2134805597"/>
            <ac:spMk id="2" creationId="{110696A0-F1BD-4D9D-B804-ED512781FD9E}"/>
          </ac:spMkLst>
        </pc:spChg>
        <pc:spChg chg="mod">
          <ac:chgData name="David Warner" userId="S::david_dwarnerii.com#ext#@microsoft.onmicrosoft.com::acafcf14-4098-4a83-9425-e73571277a06" providerId="AD" clId="Web-{85CE183F-26BE-4FA9-AB81-9D21A8335444}" dt="2021-10-20T00:01:52.822" v="31"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85CE183F-26BE-4FA9-AB81-9D21A8335444}" dt="2021-10-20T00:01:18.445" v="9"/>
          <ac:picMkLst>
            <pc:docMk/>
            <pc:sldMk cId="1812315545" sldId="2134805597"/>
            <ac:picMk id="3" creationId="{AABB4127-9DC0-408E-9FEE-6FF65D3D7DBA}"/>
          </ac:picMkLst>
        </pc:picChg>
        <pc:picChg chg="del">
          <ac:chgData name="David Warner" userId="S::david_dwarnerii.com#ext#@microsoft.onmicrosoft.com::acafcf14-4098-4a83-9425-e73571277a06" providerId="AD" clId="Web-{85CE183F-26BE-4FA9-AB81-9D21A8335444}" dt="2021-10-20T00:00:56.100" v="3"/>
          <ac:picMkLst>
            <pc:docMk/>
            <pc:sldMk cId="1812315545" sldId="2134805597"/>
            <ac:picMk id="5" creationId="{FBE76F52-1EED-4AA4-A062-AD973BA1756C}"/>
          </ac:picMkLst>
        </pc:picChg>
      </pc:sldChg>
      <pc:sldChg chg="addSp delSp modSp">
        <pc:chgData name="David Warner" userId="S::david_dwarnerii.com#ext#@microsoft.onmicrosoft.com::acafcf14-4098-4a83-9425-e73571277a06" providerId="AD" clId="Web-{85CE183F-26BE-4FA9-AB81-9D21A8335444}" dt="2021-10-20T00:07:53.250" v="89" actId="20577"/>
        <pc:sldMkLst>
          <pc:docMk/>
          <pc:sldMk cId="552078619" sldId="2134805598"/>
        </pc:sldMkLst>
        <pc:spChg chg="mod">
          <ac:chgData name="David Warner" userId="S::david_dwarnerii.com#ext#@microsoft.onmicrosoft.com::acafcf14-4098-4a83-9425-e73571277a06" providerId="AD" clId="Web-{85CE183F-26BE-4FA9-AB81-9D21A8335444}" dt="2021-10-20T00:07:53.250" v="89" actId="20577"/>
          <ac:spMkLst>
            <pc:docMk/>
            <pc:sldMk cId="552078619" sldId="2134805598"/>
            <ac:spMk id="13" creationId="{B8CC793B-C9E8-407C-A4A0-87D6E5167077}"/>
          </ac:spMkLst>
        </pc:spChg>
        <pc:picChg chg="add del mod">
          <ac:chgData name="David Warner" userId="S::david_dwarnerii.com#ext#@microsoft.onmicrosoft.com::acafcf14-4098-4a83-9425-e73571277a06" providerId="AD" clId="Web-{85CE183F-26BE-4FA9-AB81-9D21A8335444}" dt="2021-10-20T00:05:46.805" v="33"/>
          <ac:picMkLst>
            <pc:docMk/>
            <pc:sldMk cId="552078619" sldId="2134805598"/>
            <ac:picMk id="2" creationId="{37C920FE-68E9-4AF9-A2D2-5DE8C2B76625}"/>
          </ac:picMkLst>
        </pc:picChg>
        <pc:picChg chg="add mod">
          <ac:chgData name="David Warner" userId="S::david_dwarnerii.com#ext#@microsoft.onmicrosoft.com::acafcf14-4098-4a83-9425-e73571277a06" providerId="AD" clId="Web-{85CE183F-26BE-4FA9-AB81-9D21A8335444}" dt="2021-10-20T00:06:48.324" v="38" actId="1076"/>
          <ac:picMkLst>
            <pc:docMk/>
            <pc:sldMk cId="552078619" sldId="2134805598"/>
            <ac:picMk id="4" creationId="{B45AD09D-4A42-472D-B7AA-09E5B8FA0D5E}"/>
          </ac:picMkLst>
        </pc:picChg>
        <pc:picChg chg="add mod">
          <ac:chgData name="David Warner" userId="S::david_dwarnerii.com#ext#@microsoft.onmicrosoft.com::acafcf14-4098-4a83-9425-e73571277a06" providerId="AD" clId="Web-{85CE183F-26BE-4FA9-AB81-9D21A8335444}" dt="2021-10-20T00:07:00.091" v="41" actId="1076"/>
          <ac:picMkLst>
            <pc:docMk/>
            <pc:sldMk cId="552078619" sldId="2134805598"/>
            <ac:picMk id="5" creationId="{E5F309F3-5F31-4600-8E6D-E34DB11EF566}"/>
          </ac:picMkLst>
        </pc:picChg>
      </pc:sldChg>
    </pc:docChg>
  </pc:docChgLst>
  <pc:docChgLst>
    <pc:chgData name="David Warner" userId="S::david_dwarnerii.com#ext#@microsoft.onmicrosoft.com::acafcf14-4098-4a83-9425-e73571277a06" providerId="AD" clId="Web-{6C53E5F8-8DA5-46AC-8141-B53D1D8E8755}"/>
    <pc:docChg chg="modSld">
      <pc:chgData name="David Warner" userId="S::david_dwarnerii.com#ext#@microsoft.onmicrosoft.com::acafcf14-4098-4a83-9425-e73571277a06" providerId="AD" clId="Web-{6C53E5F8-8DA5-46AC-8141-B53D1D8E8755}" dt="2022-01-29T21:18:34.749" v="148" actId="14100"/>
      <pc:docMkLst>
        <pc:docMk/>
      </pc:docMkLst>
      <pc:sldChg chg="modSp">
        <pc:chgData name="David Warner" userId="S::david_dwarnerii.com#ext#@microsoft.onmicrosoft.com::acafcf14-4098-4a83-9425-e73571277a06" providerId="AD" clId="Web-{6C53E5F8-8DA5-46AC-8141-B53D1D8E8755}" dt="2022-01-29T21:18:34.749" v="148" actId="14100"/>
        <pc:sldMkLst>
          <pc:docMk/>
          <pc:sldMk cId="10702720" sldId="2079"/>
        </pc:sldMkLst>
        <pc:spChg chg="mod">
          <ac:chgData name="David Warner" userId="S::david_dwarnerii.com#ext#@microsoft.onmicrosoft.com::acafcf14-4098-4a83-9425-e73571277a06" providerId="AD" clId="Web-{6C53E5F8-8DA5-46AC-8141-B53D1D8E8755}" dt="2022-01-29T21:18:34.749" v="148" actId="14100"/>
          <ac:spMkLst>
            <pc:docMk/>
            <pc:sldMk cId="10702720" sldId="2079"/>
            <ac:spMk id="8" creationId="{00000000-0000-0000-0000-000000000000}"/>
          </ac:spMkLst>
        </pc:spChg>
        <pc:picChg chg="mod">
          <ac:chgData name="David Warner" userId="S::david_dwarnerii.com#ext#@microsoft.onmicrosoft.com::acafcf14-4098-4a83-9425-e73571277a06" providerId="AD" clId="Web-{6C53E5F8-8DA5-46AC-8141-B53D1D8E8755}" dt="2022-01-29T21:15:09.818" v="74" actId="1076"/>
          <ac:picMkLst>
            <pc:docMk/>
            <pc:sldMk cId="10702720" sldId="2079"/>
            <ac:picMk id="10" creationId="{5409D8D9-ED25-4FFB-A122-186294A960A1}"/>
          </ac:picMkLst>
        </pc:picChg>
        <pc:picChg chg="mod">
          <ac:chgData name="David Warner" userId="S::david_dwarnerii.com#ext#@microsoft.onmicrosoft.com::acafcf14-4098-4a83-9425-e73571277a06" providerId="AD" clId="Web-{6C53E5F8-8DA5-46AC-8141-B53D1D8E8755}" dt="2022-01-29T21:15:05.818" v="73" actId="1076"/>
          <ac:picMkLst>
            <pc:docMk/>
            <pc:sldMk cId="10702720" sldId="2079"/>
            <ac:picMk id="11" creationId="{1969CEB2-97BE-4D53-B93F-16FBDB07A39C}"/>
          </ac:picMkLst>
        </pc:picChg>
        <pc:picChg chg="mod modCrop">
          <ac:chgData name="David Warner" userId="S::david_dwarnerii.com#ext#@microsoft.onmicrosoft.com::acafcf14-4098-4a83-9425-e73571277a06" providerId="AD" clId="Web-{6C53E5F8-8DA5-46AC-8141-B53D1D8E8755}" dt="2022-01-29T21:15:09.833" v="75" actId="1076"/>
          <ac:picMkLst>
            <pc:docMk/>
            <pc:sldMk cId="10702720" sldId="2079"/>
            <ac:picMk id="16" creationId="{03103D18-CA18-488C-A085-DC2A990B13FF}"/>
          </ac:picMkLst>
        </pc:picChg>
      </pc:sldChg>
      <pc:sldChg chg="modSp">
        <pc:chgData name="David Warner" userId="S::david_dwarnerii.com#ext#@microsoft.onmicrosoft.com::acafcf14-4098-4a83-9425-e73571277a06" providerId="AD" clId="Web-{6C53E5F8-8DA5-46AC-8141-B53D1D8E8755}" dt="2022-01-29T21:17:51.388" v="138" actId="1076"/>
        <pc:sldMkLst>
          <pc:docMk/>
          <pc:sldMk cId="778883926" sldId="2076136264"/>
        </pc:sldMkLst>
        <pc:spChg chg="mod">
          <ac:chgData name="David Warner" userId="S::david_dwarnerii.com#ext#@microsoft.onmicrosoft.com::acafcf14-4098-4a83-9425-e73571277a06" providerId="AD" clId="Web-{6C53E5F8-8DA5-46AC-8141-B53D1D8E8755}" dt="2022-01-29T21:17:34.184" v="131"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6C53E5F8-8DA5-46AC-8141-B53D1D8E8755}" dt="2022-01-29T21:17:51.388" v="138"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6C53E5F8-8DA5-46AC-8141-B53D1D8E8755}" dt="2022-01-29T21:17:47.169" v="136" actId="1076"/>
          <ac:picMkLst>
            <pc:docMk/>
            <pc:sldMk cId="778883926" sldId="2076136264"/>
            <ac:picMk id="8" creationId="{5CE79840-1779-4FD7-A591-EC889F37EF9E}"/>
          </ac:picMkLst>
        </pc:picChg>
        <pc:picChg chg="mod modCrop">
          <ac:chgData name="David Warner" userId="S::david_dwarnerii.com#ext#@microsoft.onmicrosoft.com::acafcf14-4098-4a83-9425-e73571277a06" providerId="AD" clId="Web-{6C53E5F8-8DA5-46AC-8141-B53D1D8E8755}" dt="2022-01-29T21:17:47.201" v="137"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6C53E5F8-8DA5-46AC-8141-B53D1D8E8755}" dt="2022-01-29T21:17:42.950" v="135" actId="1076"/>
          <ac:picMkLst>
            <pc:docMk/>
            <pc:sldMk cId="778883926" sldId="2076136264"/>
            <ac:picMk id="11" creationId="{47158F51-FAAD-4DE3-B803-9B850CB0571E}"/>
          </ac:picMkLst>
        </pc:picChg>
      </pc:sldChg>
    </pc:docChg>
  </pc:docChgLst>
  <pc:docChgLst>
    <pc:chgData name="Mikael Svenson" userId="965d4e6a-fd22-4d0b-8bb9-2315d7bb356c" providerId="ADAL" clId="{B37A6676-9285-47B1-B369-69A1AD7A7F05}"/>
    <pc:docChg chg="custSel modSld">
      <pc:chgData name="Mikael Svenson" userId="965d4e6a-fd22-4d0b-8bb9-2315d7bb356c" providerId="ADAL" clId="{B37A6676-9285-47B1-B369-69A1AD7A7F05}" dt="2022-04-19T06:52:23.002" v="3" actId="6549"/>
      <pc:docMkLst>
        <pc:docMk/>
      </pc:docMkLst>
      <pc:sldChg chg="delSp modSp mod">
        <pc:chgData name="Mikael Svenson" userId="965d4e6a-fd22-4d0b-8bb9-2315d7bb356c" providerId="ADAL" clId="{B37A6676-9285-47B1-B369-69A1AD7A7F05}" dt="2022-04-19T06:52:23.002" v="3" actId="6549"/>
        <pc:sldMkLst>
          <pc:docMk/>
          <pc:sldMk cId="2925091645" sldId="2076136308"/>
        </pc:sldMkLst>
        <pc:spChg chg="mod">
          <ac:chgData name="Mikael Svenson" userId="965d4e6a-fd22-4d0b-8bb9-2315d7bb356c" providerId="ADAL" clId="{B37A6676-9285-47B1-B369-69A1AD7A7F05}" dt="2022-04-19T06:52:23.002" v="3" actId="6549"/>
          <ac:spMkLst>
            <pc:docMk/>
            <pc:sldMk cId="2925091645" sldId="2076136308"/>
            <ac:spMk id="3" creationId="{CBDC9C38-872E-4048-96FE-C321FEF21EC1}"/>
          </ac:spMkLst>
        </pc:spChg>
        <pc:spChg chg="del">
          <ac:chgData name="Mikael Svenson" userId="965d4e6a-fd22-4d0b-8bb9-2315d7bb356c" providerId="ADAL" clId="{B37A6676-9285-47B1-B369-69A1AD7A7F05}" dt="2022-04-19T06:52:18.002" v="0" actId="478"/>
          <ac:spMkLst>
            <pc:docMk/>
            <pc:sldMk cId="2925091645" sldId="2076136308"/>
            <ac:spMk id="5" creationId="{D4D1FEEC-2602-FAB5-CF60-C0DF13DE8BFA}"/>
          </ac:spMkLst>
        </pc:spChg>
      </pc:sldChg>
    </pc:docChg>
  </pc:docChgLst>
  <pc:docChgLst>
    <pc:chgData name="Waldemar Mastykarz" userId="S::wmastyka@microsoft.com::8c3ccc08-b2ec-4e63-9b9b-25eb044a606e" providerId="AD" clId="Web-{C099A1EF-99E5-C4ED-49C0-5422764B64CF}"/>
    <pc:docChg chg="modSld">
      <pc:chgData name="Waldemar Mastykarz" userId="S::wmastyka@microsoft.com::8c3ccc08-b2ec-4e63-9b9b-25eb044a606e" providerId="AD" clId="Web-{C099A1EF-99E5-C4ED-49C0-5422764B64CF}" dt="2022-03-22T12:15:02.912" v="168" actId="20577"/>
      <pc:docMkLst>
        <pc:docMk/>
      </pc:docMkLst>
      <pc:sldChg chg="delSp modSp">
        <pc:chgData name="Waldemar Mastykarz" userId="S::wmastyka@microsoft.com::8c3ccc08-b2ec-4e63-9b9b-25eb044a606e" providerId="AD" clId="Web-{C099A1EF-99E5-C4ED-49C0-5422764B64CF}" dt="2022-03-22T12:15:02.912" v="168" actId="20577"/>
        <pc:sldMkLst>
          <pc:docMk/>
          <pc:sldMk cId="2253365439" sldId="1642"/>
        </pc:sldMkLst>
        <pc:spChg chg="mod">
          <ac:chgData name="Waldemar Mastykarz" userId="S::wmastyka@microsoft.com::8c3ccc08-b2ec-4e63-9b9b-25eb044a606e" providerId="AD" clId="Web-{C099A1EF-99E5-C4ED-49C0-5422764B64CF}" dt="2022-03-22T12:15:02.912" v="168" actId="20577"/>
          <ac:spMkLst>
            <pc:docMk/>
            <pc:sldMk cId="2253365439" sldId="1642"/>
            <ac:spMk id="3" creationId="{CBDC9C38-872E-4048-96FE-C321FEF21EC1}"/>
          </ac:spMkLst>
        </pc:spChg>
        <pc:spChg chg="del">
          <ac:chgData name="Waldemar Mastykarz" userId="S::wmastyka@microsoft.com::8c3ccc08-b2ec-4e63-9b9b-25eb044a606e" providerId="AD" clId="Web-{C099A1EF-99E5-C4ED-49C0-5422764B64CF}" dt="2022-03-22T12:11:51.141" v="0"/>
          <ac:spMkLst>
            <pc:docMk/>
            <pc:sldMk cId="2253365439" sldId="1642"/>
            <ac:spMk id="4" creationId="{B9BC03C4-83A6-4338-A178-317E47946A26}"/>
          </ac:spMkLst>
        </pc:spChg>
      </pc:sldChg>
    </pc:docChg>
  </pc:docChgLst>
  <pc:docChgLst>
    <pc:chgData name="Julie Turner" userId="S::julie.turner_sympraxisconsulting.com#ext#@microsoft.onmicrosoft.com::51f00042-4c48-4111-9ee4-670ef2fc7d0e" providerId="AD" clId="Web-{DD8DB7AD-0CFB-4014-9CA5-C1180715A621}"/>
    <pc:docChg chg="modSld">
      <pc:chgData name="Julie Turner" userId="S::julie.turner_sympraxisconsulting.com#ext#@microsoft.onmicrosoft.com::51f00042-4c48-4111-9ee4-670ef2fc7d0e" providerId="AD" clId="Web-{DD8DB7AD-0CFB-4014-9CA5-C1180715A621}" dt="2021-11-15T17:46:49.092" v="110" actId="20577"/>
      <pc:docMkLst>
        <pc:docMk/>
      </pc:docMkLst>
      <pc:sldChg chg="delSp modSp">
        <pc:chgData name="Julie Turner" userId="S::julie.turner_sympraxisconsulting.com#ext#@microsoft.onmicrosoft.com::51f00042-4c48-4111-9ee4-670ef2fc7d0e" providerId="AD" clId="Web-{DD8DB7AD-0CFB-4014-9CA5-C1180715A621}" dt="2021-11-15T17:46:49.092" v="110" actId="20577"/>
        <pc:sldMkLst>
          <pc:docMk/>
          <pc:sldMk cId="2877399898" sldId="1623"/>
        </pc:sldMkLst>
        <pc:spChg chg="mod">
          <ac:chgData name="Julie Turner" userId="S::julie.turner_sympraxisconsulting.com#ext#@microsoft.onmicrosoft.com::51f00042-4c48-4111-9ee4-670ef2fc7d0e" providerId="AD" clId="Web-{DD8DB7AD-0CFB-4014-9CA5-C1180715A621}" dt="2021-11-15T17:46:49.092" v="110"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DD8DB7AD-0CFB-4014-9CA5-C1180715A621}" dt="2021-11-15T17:44:16.150" v="1"/>
          <ac:spMkLst>
            <pc:docMk/>
            <pc:sldMk cId="2877399898" sldId="1623"/>
            <ac:spMk id="138" creationId="{8B1787A9-C31E-4DDB-9FA1-87E79C9DEC9B}"/>
          </ac:spMkLst>
        </pc:spChg>
      </pc:sldChg>
    </pc:docChg>
  </pc:docChgLst>
  <pc:docChgLst>
    <pc:chgData name="David Warner" userId="S::david_dwarnerii.com#ext#@microsoft.onmicrosoft.com::acafcf14-4098-4a83-9425-e73571277a06" providerId="AD" clId="Web-{DE9559EF-FA53-42C2-9DC0-CB188BF86779}"/>
    <pc:docChg chg="modSld">
      <pc:chgData name="David Warner" userId="S::david_dwarnerii.com#ext#@microsoft.onmicrosoft.com::acafcf14-4098-4a83-9425-e73571277a06" providerId="AD" clId="Web-{DE9559EF-FA53-42C2-9DC0-CB188BF86779}" dt="2022-03-17T17:48:27.146" v="53" actId="20577"/>
      <pc:docMkLst>
        <pc:docMk/>
      </pc:docMkLst>
      <pc:sldChg chg="modSp">
        <pc:chgData name="David Warner" userId="S::david_dwarnerii.com#ext#@microsoft.onmicrosoft.com::acafcf14-4098-4a83-9425-e73571277a06" providerId="AD" clId="Web-{DE9559EF-FA53-42C2-9DC0-CB188BF86779}" dt="2022-03-17T17:48:14.317" v="25" actId="20577"/>
        <pc:sldMkLst>
          <pc:docMk/>
          <pc:sldMk cId="10702720" sldId="2079"/>
        </pc:sldMkLst>
        <pc:spChg chg="mod">
          <ac:chgData name="David Warner" userId="S::david_dwarnerii.com#ext#@microsoft.onmicrosoft.com::acafcf14-4098-4a83-9425-e73571277a06" providerId="AD" clId="Web-{DE9559EF-FA53-42C2-9DC0-CB188BF86779}" dt="2022-03-17T17:48:14.317" v="25" actId="20577"/>
          <ac:spMkLst>
            <pc:docMk/>
            <pc:sldMk cId="10702720" sldId="2079"/>
            <ac:spMk id="8" creationId="{00000000-0000-0000-0000-000000000000}"/>
          </ac:spMkLst>
        </pc:spChg>
        <pc:picChg chg="mod">
          <ac:chgData name="David Warner" userId="S::david_dwarnerii.com#ext#@microsoft.onmicrosoft.com::acafcf14-4098-4a83-9425-e73571277a06" providerId="AD" clId="Web-{DE9559EF-FA53-42C2-9DC0-CB188BF86779}" dt="2022-03-17T17:46:30.529" v="18"/>
          <ac:picMkLst>
            <pc:docMk/>
            <pc:sldMk cId="10702720" sldId="2079"/>
            <ac:picMk id="11" creationId="{1969CEB2-97BE-4D53-B93F-16FBDB07A39C}"/>
          </ac:picMkLst>
        </pc:picChg>
        <pc:picChg chg="mod">
          <ac:chgData name="David Warner" userId="S::david_dwarnerii.com#ext#@microsoft.onmicrosoft.com::acafcf14-4098-4a83-9425-e73571277a06" providerId="AD" clId="Web-{DE9559EF-FA53-42C2-9DC0-CB188BF86779}" dt="2022-03-17T17:48:02.801" v="21"/>
          <ac:picMkLst>
            <pc:docMk/>
            <pc:sldMk cId="10702720" sldId="2079"/>
            <ac:picMk id="15" creationId="{93E33F33-16F6-44AF-9AC5-57603F31A144}"/>
          </ac:picMkLst>
        </pc:picChg>
      </pc:sldChg>
      <pc:sldChg chg="modSp">
        <pc:chgData name="David Warner" userId="S::david_dwarnerii.com#ext#@microsoft.onmicrosoft.com::acafcf14-4098-4a83-9425-e73571277a06" providerId="AD" clId="Web-{DE9559EF-FA53-42C2-9DC0-CB188BF86779}" dt="2022-03-17T17:48:27.146" v="53" actId="20577"/>
        <pc:sldMkLst>
          <pc:docMk/>
          <pc:sldMk cId="778883926" sldId="2076136264"/>
        </pc:sldMkLst>
        <pc:spChg chg="mod">
          <ac:chgData name="David Warner" userId="S::david_dwarnerii.com#ext#@microsoft.onmicrosoft.com::acafcf14-4098-4a83-9425-e73571277a06" providerId="AD" clId="Web-{DE9559EF-FA53-42C2-9DC0-CB188BF86779}" dt="2022-03-17T17:48:27.146" v="5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DE9559EF-FA53-42C2-9DC0-CB188BF86779}" dt="2022-03-17T17:47:55.519" v="20"/>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DE9559EF-FA53-42C2-9DC0-CB188BF86779}" dt="2022-03-17T17:46:43.561" v="19"/>
          <ac:picMkLst>
            <pc:docMk/>
            <pc:sldMk cId="778883926" sldId="2076136264"/>
            <ac:picMk id="11" creationId="{47158F51-FAAD-4DE3-B803-9B850CB0571E}"/>
          </ac:picMkLst>
        </pc:picChg>
      </pc:sldChg>
    </pc:docChg>
  </pc:docChgLst>
  <pc:docChgLst>
    <pc:chgData name="Julie Turner" userId="S::julie.turner_sympraxisconsulting.com#ext#@microsoft.onmicrosoft.com::51f00042-4c48-4111-9ee4-670ef2fc7d0e" providerId="AD" clId="Web-{B9FA6F25-F8C3-4B3B-AF9C-C20BE0D03DCB}"/>
    <pc:docChg chg="modSld">
      <pc:chgData name="Julie Turner" userId="S::julie.turner_sympraxisconsulting.com#ext#@microsoft.onmicrosoft.com::51f00042-4c48-4111-9ee4-670ef2fc7d0e" providerId="AD" clId="Web-{B9FA6F25-F8C3-4B3B-AF9C-C20BE0D03DCB}" dt="2021-12-27T14:13:57.978" v="3" actId="20577"/>
      <pc:docMkLst>
        <pc:docMk/>
      </pc:docMkLst>
      <pc:sldChg chg="delSp modSp">
        <pc:chgData name="Julie Turner" userId="S::julie.turner_sympraxisconsulting.com#ext#@microsoft.onmicrosoft.com::51f00042-4c48-4111-9ee4-670ef2fc7d0e" providerId="AD" clId="Web-{B9FA6F25-F8C3-4B3B-AF9C-C20BE0D03DCB}" dt="2021-12-27T14:13:57.978" v="3" actId="20577"/>
        <pc:sldMkLst>
          <pc:docMk/>
          <pc:sldMk cId="2877399898" sldId="1623"/>
        </pc:sldMkLst>
        <pc:spChg chg="mod">
          <ac:chgData name="Julie Turner" userId="S::julie.turner_sympraxisconsulting.com#ext#@microsoft.onmicrosoft.com::51f00042-4c48-4111-9ee4-670ef2fc7d0e" providerId="AD" clId="Web-{B9FA6F25-F8C3-4B3B-AF9C-C20BE0D03DCB}" dt="2021-12-27T14:13:57.978" v="3"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B9FA6F25-F8C3-4B3B-AF9C-C20BE0D03DCB}" dt="2021-12-27T14:12:39.241" v="0"/>
          <ac:spMkLst>
            <pc:docMk/>
            <pc:sldMk cId="2877399898" sldId="1623"/>
            <ac:spMk id="138" creationId="{8FCDE7CD-25A7-4CC4-A038-CE016FA72646}"/>
          </ac:spMkLst>
        </pc:spChg>
      </pc:sldChg>
    </pc:docChg>
  </pc:docChgLst>
  <pc:docChgLst>
    <pc:chgData name="Julie Turner" userId="S::julie.turner_sympraxisconsulting.com#ext#@microsoft.onmicrosoft.com::51f00042-4c48-4111-9ee4-670ef2fc7d0e" providerId="AD" clId="Web-{39F4B757-233C-4C83-A9CF-679600C55D47}"/>
    <pc:docChg chg="modSld">
      <pc:chgData name="Julie Turner" userId="S::julie.turner_sympraxisconsulting.com#ext#@microsoft.onmicrosoft.com::51f00042-4c48-4111-9ee4-670ef2fc7d0e" providerId="AD" clId="Web-{39F4B757-233C-4C83-A9CF-679600C55D47}" dt="2022-01-26T18:11:34.493" v="0"/>
      <pc:docMkLst>
        <pc:docMk/>
      </pc:docMkLst>
      <pc:sldChg chg="delSp">
        <pc:chgData name="Julie Turner" userId="S::julie.turner_sympraxisconsulting.com#ext#@microsoft.onmicrosoft.com::51f00042-4c48-4111-9ee4-670ef2fc7d0e" providerId="AD" clId="Web-{39F4B757-233C-4C83-A9CF-679600C55D47}" dt="2022-01-26T18:11:34.493" v="0"/>
        <pc:sldMkLst>
          <pc:docMk/>
          <pc:sldMk cId="2877399898" sldId="1623"/>
        </pc:sldMkLst>
        <pc:spChg chg="del">
          <ac:chgData name="Julie Turner" userId="S::julie.turner_sympraxisconsulting.com#ext#@microsoft.onmicrosoft.com::51f00042-4c48-4111-9ee4-670ef2fc7d0e" providerId="AD" clId="Web-{39F4B757-233C-4C83-A9CF-679600C55D47}" dt="2022-01-26T18:11:34.493" v="0"/>
          <ac:spMkLst>
            <pc:docMk/>
            <pc:sldMk cId="2877399898" sldId="1623"/>
            <ac:spMk id="138" creationId="{57CA3C5D-A47B-4693-9BBE-3E774B36837F}"/>
          </ac:spMkLst>
        </pc:spChg>
      </pc:sldChg>
    </pc:docChg>
  </pc:docChgLst>
  <pc:docChgLst>
    <pc:chgData name="Hugo Bernier" userId="846ef6cd-3f11-462c-a4be-44fff9f1a751" providerId="ADAL" clId="{3942B134-8B40-4B05-B001-3AE607A3256C}"/>
    <pc:docChg chg="undo custSel delSld modSld modSection">
      <pc:chgData name="Hugo Bernier" userId="846ef6cd-3f11-462c-a4be-44fff9f1a751" providerId="ADAL" clId="{3942B134-8B40-4B05-B001-3AE607A3256C}" dt="2021-12-30T15:06:43.703" v="406" actId="478"/>
      <pc:docMkLst>
        <pc:docMk/>
      </pc:docMkLst>
      <pc:sldChg chg="modSp mod">
        <pc:chgData name="Hugo Bernier" userId="846ef6cd-3f11-462c-a4be-44fff9f1a751" providerId="ADAL" clId="{3942B134-8B40-4B05-B001-3AE607A3256C}" dt="2021-12-30T14:53:18.610" v="373" actId="20577"/>
        <pc:sldMkLst>
          <pc:docMk/>
          <pc:sldMk cId="10702720" sldId="2079"/>
        </pc:sldMkLst>
        <pc:spChg chg="mod">
          <ac:chgData name="Hugo Bernier" userId="846ef6cd-3f11-462c-a4be-44fff9f1a751" providerId="ADAL" clId="{3942B134-8B40-4B05-B001-3AE607A3256C}" dt="2021-12-30T14:53:18.610" v="373" actId="20577"/>
          <ac:spMkLst>
            <pc:docMk/>
            <pc:sldMk cId="10702720" sldId="2079"/>
            <ac:spMk id="8" creationId="{00000000-0000-0000-0000-000000000000}"/>
          </ac:spMkLst>
        </pc:spChg>
      </pc:sldChg>
      <pc:sldChg chg="delSp mod delAnim">
        <pc:chgData name="Hugo Bernier" userId="846ef6cd-3f11-462c-a4be-44fff9f1a751" providerId="ADAL" clId="{3942B134-8B40-4B05-B001-3AE607A3256C}" dt="2021-12-30T15:06:43.703" v="406" actId="478"/>
        <pc:sldMkLst>
          <pc:docMk/>
          <pc:sldMk cId="915949081" sldId="2134805595"/>
        </pc:sldMkLst>
        <pc:spChg chg="del">
          <ac:chgData name="Hugo Bernier" userId="846ef6cd-3f11-462c-a4be-44fff9f1a751" providerId="ADAL" clId="{3942B134-8B40-4B05-B001-3AE607A3256C}" dt="2021-12-30T15:06:43.703" v="406" actId="478"/>
          <ac:spMkLst>
            <pc:docMk/>
            <pc:sldMk cId="915949081" sldId="2134805595"/>
            <ac:spMk id="11" creationId="{E7C6FC27-516A-4E59-9608-CD238D39E4F0}"/>
          </ac:spMkLst>
        </pc:spChg>
        <pc:spChg chg="del">
          <ac:chgData name="Hugo Bernier" userId="846ef6cd-3f11-462c-a4be-44fff9f1a751" providerId="ADAL" clId="{3942B134-8B40-4B05-B001-3AE607A3256C}" dt="2021-12-30T15:06:40.684" v="405" actId="478"/>
          <ac:spMkLst>
            <pc:docMk/>
            <pc:sldMk cId="915949081" sldId="2134805595"/>
            <ac:spMk id="12" creationId="{2E2C9E5A-607A-4CAF-B8BA-DE4EFF891BA2}"/>
          </ac:spMkLst>
        </pc:spChg>
      </pc:sldChg>
      <pc:sldChg chg="addSp delSp modSp mod modShow modNotesTx">
        <pc:chgData name="Hugo Bernier" userId="846ef6cd-3f11-462c-a4be-44fff9f1a751" providerId="ADAL" clId="{3942B134-8B40-4B05-B001-3AE607A3256C}" dt="2021-12-30T15:04:39.300" v="404" actId="20577"/>
        <pc:sldMkLst>
          <pc:docMk/>
          <pc:sldMk cId="3743370006" sldId="2134805602"/>
        </pc:sldMkLst>
        <pc:spChg chg="mod ord">
          <ac:chgData name="Hugo Bernier" userId="846ef6cd-3f11-462c-a4be-44fff9f1a751" providerId="ADAL" clId="{3942B134-8B40-4B05-B001-3AE607A3256C}" dt="2021-12-30T14:20:41.350" v="372" actId="20577"/>
          <ac:spMkLst>
            <pc:docMk/>
            <pc:sldMk cId="3743370006" sldId="2134805602"/>
            <ac:spMk id="2" creationId="{4EDF62F3-12E9-44F2-ADF4-F7AEA5750C8C}"/>
          </ac:spMkLst>
        </pc:spChg>
        <pc:spChg chg="mod">
          <ac:chgData name="Hugo Bernier" userId="846ef6cd-3f11-462c-a4be-44fff9f1a751" providerId="ADAL" clId="{3942B134-8B40-4B05-B001-3AE607A3256C}" dt="2021-12-30T14:06:56.330" v="304"/>
          <ac:spMkLst>
            <pc:docMk/>
            <pc:sldMk cId="3743370006" sldId="2134805602"/>
            <ac:spMk id="3" creationId="{CBDC9C38-872E-4048-96FE-C321FEF21EC1}"/>
          </ac:spMkLst>
        </pc:spChg>
        <pc:spChg chg="del">
          <ac:chgData name="Hugo Bernier" userId="846ef6cd-3f11-462c-a4be-44fff9f1a751" providerId="ADAL" clId="{3942B134-8B40-4B05-B001-3AE607A3256C}" dt="2021-12-30T13:39:03.825" v="2" actId="478"/>
          <ac:spMkLst>
            <pc:docMk/>
            <pc:sldMk cId="3743370006" sldId="2134805602"/>
            <ac:spMk id="4" creationId="{A343A000-F1AE-40C1-84B2-38402DB16319}"/>
          </ac:spMkLst>
        </pc:spChg>
        <pc:spChg chg="add del mod">
          <ac:chgData name="Hugo Bernier" userId="846ef6cd-3f11-462c-a4be-44fff9f1a751" providerId="ADAL" clId="{3942B134-8B40-4B05-B001-3AE607A3256C}" dt="2021-12-30T14:19:17.284" v="367" actId="21"/>
          <ac:spMkLst>
            <pc:docMk/>
            <pc:sldMk cId="3743370006" sldId="2134805602"/>
            <ac:spMk id="26" creationId="{25D12D50-9985-4260-BEDD-ED6E47851FEC}"/>
          </ac:spMkLst>
        </pc:spChg>
        <pc:grpChg chg="add mod">
          <ac:chgData name="Hugo Bernier" userId="846ef6cd-3f11-462c-a4be-44fff9f1a751" providerId="ADAL" clId="{3942B134-8B40-4B05-B001-3AE607A3256C}" dt="2021-12-30T14:09:25.048" v="322" actId="14100"/>
          <ac:grpSpMkLst>
            <pc:docMk/>
            <pc:sldMk cId="3743370006" sldId="2134805602"/>
            <ac:grpSpMk id="24" creationId="{DFE97157-7870-4401-8043-FED8262A2BC4}"/>
          </ac:grpSpMkLst>
        </pc:grpChg>
        <pc:grpChg chg="add mod">
          <ac:chgData name="Hugo Bernier" userId="846ef6cd-3f11-462c-a4be-44fff9f1a751" providerId="ADAL" clId="{3942B134-8B40-4B05-B001-3AE607A3256C}" dt="2021-12-30T14:10:11.258" v="330" actId="1076"/>
          <ac:grpSpMkLst>
            <pc:docMk/>
            <pc:sldMk cId="3743370006" sldId="2134805602"/>
            <ac:grpSpMk id="25" creationId="{AFB35213-75C9-4CB5-A44D-7BC0220415CE}"/>
          </ac:grpSpMkLst>
        </pc:grpChg>
        <pc:grpChg chg="del">
          <ac:chgData name="Hugo Bernier" userId="846ef6cd-3f11-462c-a4be-44fff9f1a751" providerId="ADAL" clId="{3942B134-8B40-4B05-B001-3AE607A3256C}" dt="2021-12-30T13:40:35.944" v="3" actId="165"/>
          <ac:grpSpMkLst>
            <pc:docMk/>
            <pc:sldMk cId="3743370006" sldId="2134805602"/>
            <ac:grpSpMk id="39" creationId="{026FC2DC-64C6-40A7-815B-6BD88E793495}"/>
          </ac:grpSpMkLst>
        </pc:grpChg>
        <pc:picChg chg="add del mod">
          <ac:chgData name="Hugo Bernier" userId="846ef6cd-3f11-462c-a4be-44fff9f1a751" providerId="ADAL" clId="{3942B134-8B40-4B05-B001-3AE607A3256C}" dt="2021-12-30T13:49:04.371" v="104"/>
          <ac:picMkLst>
            <pc:docMk/>
            <pc:sldMk cId="3743370006" sldId="2134805602"/>
            <ac:picMk id="19" creationId="{2A454E50-5277-41B4-B442-BC11A30094D4}"/>
          </ac:picMkLst>
        </pc:picChg>
        <pc:picChg chg="mod topLvl">
          <ac:chgData name="Hugo Bernier" userId="846ef6cd-3f11-462c-a4be-44fff9f1a751" providerId="ADAL" clId="{3942B134-8B40-4B05-B001-3AE607A3256C}" dt="2021-12-30T14:09:03.137" v="317" actId="1076"/>
          <ac:picMkLst>
            <pc:docMk/>
            <pc:sldMk cId="3743370006" sldId="2134805602"/>
            <ac:picMk id="20" creationId="{64B9A495-90BC-45EF-B02B-7BA6508473AA}"/>
          </ac:picMkLst>
        </pc:picChg>
        <pc:picChg chg="mod topLvl">
          <ac:chgData name="Hugo Bernier" userId="846ef6cd-3f11-462c-a4be-44fff9f1a751" providerId="ADAL" clId="{3942B134-8B40-4B05-B001-3AE607A3256C}" dt="2021-12-30T14:09:06.137" v="318" actId="1076"/>
          <ac:picMkLst>
            <pc:docMk/>
            <pc:sldMk cId="3743370006" sldId="2134805602"/>
            <ac:picMk id="23" creationId="{61E22A0E-140F-4076-88E2-F53B153FBDE1}"/>
          </ac:picMkLst>
        </pc:picChg>
        <pc:picChg chg="add mod">
          <ac:chgData name="Hugo Bernier" userId="846ef6cd-3f11-462c-a4be-44fff9f1a751" providerId="ADAL" clId="{3942B134-8B40-4B05-B001-3AE607A3256C}" dt="2021-12-30T14:19:24.297" v="369" actId="1076"/>
          <ac:picMkLst>
            <pc:docMk/>
            <pc:sldMk cId="3743370006" sldId="2134805602"/>
            <ac:picMk id="31" creationId="{5391FB0E-CB8B-430F-9AC4-62D2AA602748}"/>
          </ac:picMkLst>
        </pc:picChg>
        <pc:picChg chg="mod topLvl">
          <ac:chgData name="Hugo Bernier" userId="846ef6cd-3f11-462c-a4be-44fff9f1a751" providerId="ADAL" clId="{3942B134-8B40-4B05-B001-3AE607A3256C}" dt="2021-12-30T14:09:43.861" v="326" actId="1076"/>
          <ac:picMkLst>
            <pc:docMk/>
            <pc:sldMk cId="3743370006" sldId="2134805602"/>
            <ac:picMk id="32" creationId="{EAAFE7B7-A914-4C59-A542-9148DCFA52AB}"/>
          </ac:picMkLst>
        </pc:picChg>
        <pc:picChg chg="mod">
          <ac:chgData name="Hugo Bernier" userId="846ef6cd-3f11-462c-a4be-44fff9f1a751" providerId="ADAL" clId="{3942B134-8B40-4B05-B001-3AE607A3256C}" dt="2021-12-30T14:01:56.869" v="275" actId="1076"/>
          <ac:picMkLst>
            <pc:docMk/>
            <pc:sldMk cId="3743370006" sldId="2134805602"/>
            <ac:picMk id="35" creationId="{3EA1BE2F-C398-4574-953D-B75DC66915F8}"/>
          </ac:picMkLst>
        </pc:picChg>
        <pc:picChg chg="mod topLvl">
          <ac:chgData name="Hugo Bernier" userId="846ef6cd-3f11-462c-a4be-44fff9f1a751" providerId="ADAL" clId="{3942B134-8B40-4B05-B001-3AE607A3256C}" dt="2021-12-30T14:09:40.854" v="325" actId="14100"/>
          <ac:picMkLst>
            <pc:docMk/>
            <pc:sldMk cId="3743370006" sldId="2134805602"/>
            <ac:picMk id="38" creationId="{7141578A-3E2C-446E-B687-47E245108240}"/>
          </ac:picMkLst>
        </pc:picChg>
        <pc:picChg chg="del">
          <ac:chgData name="Hugo Bernier" userId="846ef6cd-3f11-462c-a4be-44fff9f1a751" providerId="ADAL" clId="{3942B134-8B40-4B05-B001-3AE607A3256C}" dt="2021-12-30T13:48:18.546" v="102" actId="478"/>
          <ac:picMkLst>
            <pc:docMk/>
            <pc:sldMk cId="3743370006" sldId="2134805602"/>
            <ac:picMk id="50" creationId="{9B2D6D50-33E6-42C7-87E6-9E706CE4BD21}"/>
          </ac:picMkLst>
        </pc:picChg>
        <pc:picChg chg="add del">
          <ac:chgData name="Hugo Bernier" userId="846ef6cd-3f11-462c-a4be-44fff9f1a751" providerId="ADAL" clId="{3942B134-8B40-4B05-B001-3AE607A3256C}" dt="2021-12-30T14:09:11.084" v="320"/>
          <ac:picMkLst>
            <pc:docMk/>
            <pc:sldMk cId="3743370006" sldId="2134805602"/>
            <ac:picMk id="1026" creationId="{DA9CF273-BD5C-4BFD-990D-687B2339F07E}"/>
          </ac:picMkLst>
        </pc:picChg>
      </pc:sldChg>
      <pc:sldChg chg="del">
        <pc:chgData name="Hugo Bernier" userId="846ef6cd-3f11-462c-a4be-44fff9f1a751" providerId="ADAL" clId="{3942B134-8B40-4B05-B001-3AE607A3256C}" dt="2021-12-30T13:38:53.422" v="0" actId="2696"/>
        <pc:sldMkLst>
          <pc:docMk/>
          <pc:sldMk cId="1530001416" sldId="2134805603"/>
        </pc:sldMkLst>
      </pc:sldChg>
    </pc:docChg>
  </pc:docChgLst>
  <pc:docChgLst>
    <pc:chgData name="Paolo Pialorsi" userId="S::paolo_pialorsi.com#ext#@microsoft.onmicrosoft.com::39954972-e4fe-473f-8237-5db9de0b2218" providerId="AD" clId="Web-{C504E6E7-7C72-47B4-A9FC-43757C3B5A2C}"/>
    <pc:docChg chg="modSld">
      <pc:chgData name="Paolo Pialorsi" userId="S::paolo_pialorsi.com#ext#@microsoft.onmicrosoft.com::39954972-e4fe-473f-8237-5db9de0b2218" providerId="AD" clId="Web-{C504E6E7-7C72-47B4-A9FC-43757C3B5A2C}" dt="2022-03-07T15:01:32.351" v="7" actId="20577"/>
      <pc:docMkLst>
        <pc:docMk/>
      </pc:docMkLst>
      <pc:sldChg chg="modSp">
        <pc:chgData name="Paolo Pialorsi" userId="S::paolo_pialorsi.com#ext#@microsoft.onmicrosoft.com::39954972-e4fe-473f-8237-5db9de0b2218" providerId="AD" clId="Web-{C504E6E7-7C72-47B4-A9FC-43757C3B5A2C}" dt="2022-03-07T15:01:12.335" v="4" actId="20577"/>
        <pc:sldMkLst>
          <pc:docMk/>
          <pc:sldMk cId="10702720" sldId="2079"/>
        </pc:sldMkLst>
        <pc:spChg chg="mod">
          <ac:chgData name="Paolo Pialorsi" userId="S::paolo_pialorsi.com#ext#@microsoft.onmicrosoft.com::39954972-e4fe-473f-8237-5db9de0b2218" providerId="AD" clId="Web-{C504E6E7-7C72-47B4-A9FC-43757C3B5A2C}" dt="2022-03-07T15:01:12.335" v="4" actId="20577"/>
          <ac:spMkLst>
            <pc:docMk/>
            <pc:sldMk cId="10702720" sldId="2079"/>
            <ac:spMk id="8" creationId="{00000000-0000-0000-0000-000000000000}"/>
          </ac:spMkLst>
        </pc:spChg>
      </pc:sldChg>
      <pc:sldChg chg="modSp">
        <pc:chgData name="Paolo Pialorsi" userId="S::paolo_pialorsi.com#ext#@microsoft.onmicrosoft.com::39954972-e4fe-473f-8237-5db9de0b2218" providerId="AD" clId="Web-{C504E6E7-7C72-47B4-A9FC-43757C3B5A2C}" dt="2022-03-07T15:01:32.351" v="7" actId="20577"/>
        <pc:sldMkLst>
          <pc:docMk/>
          <pc:sldMk cId="778883926" sldId="2076136264"/>
        </pc:sldMkLst>
        <pc:spChg chg="mod">
          <ac:chgData name="Paolo Pialorsi" userId="S::paolo_pialorsi.com#ext#@microsoft.onmicrosoft.com::39954972-e4fe-473f-8237-5db9de0b2218" providerId="AD" clId="Web-{C504E6E7-7C72-47B4-A9FC-43757C3B5A2C}" dt="2022-03-07T15:01:32.351" v="7" actId="20577"/>
          <ac:spMkLst>
            <pc:docMk/>
            <pc:sldMk cId="778883926" sldId="2076136264"/>
            <ac:spMk id="14" creationId="{953584C8-8734-42EA-AD16-6AA2B405D249}"/>
          </ac:spMkLst>
        </pc:spChg>
      </pc:sldChg>
    </pc:docChg>
  </pc:docChgLst>
  <pc:docChgLst>
    <pc:chgData name="Patrick Rodgers" userId="d219dede-d6b3-4097-a769-454d84f039e8" providerId="ADAL" clId="{87B599B3-336A-4C2A-B2E0-07F66E744399}"/>
    <pc:docChg chg="modSld">
      <pc:chgData name="Patrick Rodgers" userId="d219dede-d6b3-4097-a769-454d84f039e8" providerId="ADAL" clId="{87B599B3-336A-4C2A-B2E0-07F66E744399}" dt="2022-02-24T15:08:41.916" v="2" actId="20577"/>
      <pc:docMkLst>
        <pc:docMk/>
      </pc:docMkLst>
      <pc:sldChg chg="mod modShow">
        <pc:chgData name="Patrick Rodgers" userId="d219dede-d6b3-4097-a769-454d84f039e8" providerId="ADAL" clId="{87B599B3-336A-4C2A-B2E0-07F66E744399}" dt="2022-02-24T14:33:18.482" v="0" actId="729"/>
        <pc:sldMkLst>
          <pc:docMk/>
          <pc:sldMk cId="837812005" sldId="2134805600"/>
        </pc:sldMkLst>
      </pc:sldChg>
      <pc:sldChg chg="modSp mod modShow">
        <pc:chgData name="Patrick Rodgers" userId="d219dede-d6b3-4097-a769-454d84f039e8" providerId="ADAL" clId="{87B599B3-336A-4C2A-B2E0-07F66E744399}" dt="2022-02-24T15:08:41.916" v="2" actId="20577"/>
        <pc:sldMkLst>
          <pc:docMk/>
          <pc:sldMk cId="3507379078" sldId="2134805601"/>
        </pc:sldMkLst>
        <pc:spChg chg="mod">
          <ac:chgData name="Patrick Rodgers" userId="d219dede-d6b3-4097-a769-454d84f039e8" providerId="ADAL" clId="{87B599B3-336A-4C2A-B2E0-07F66E744399}" dt="2022-02-24T15:08:41.916" v="2" actId="20577"/>
          <ac:spMkLst>
            <pc:docMk/>
            <pc:sldMk cId="3507379078" sldId="2134805601"/>
            <ac:spMk id="3" creationId="{00000000-0000-0000-0000-000000000000}"/>
          </ac:spMkLst>
        </pc:spChg>
      </pc:sldChg>
    </pc:docChg>
  </pc:docChgLst>
  <pc:docChgLst>
    <pc:chgData name="Alex Terentiev" userId="S::aterentiev@microsoft.com::b089aebb-68c6-439e-96df-7e98da5a759e" providerId="AD" clId="Web-{CCAF7BA5-C15C-365B-06D5-7E6DAB69899D}"/>
    <pc:docChg chg="modSld">
      <pc:chgData name="Alex Terentiev" userId="S::aterentiev@microsoft.com::b089aebb-68c6-439e-96df-7e98da5a759e" providerId="AD" clId="Web-{CCAF7BA5-C15C-365B-06D5-7E6DAB69899D}" dt="2021-11-03T14:18:38.855" v="53" actId="20577"/>
      <pc:docMkLst>
        <pc:docMk/>
      </pc:docMkLst>
      <pc:sldChg chg="delSp modSp">
        <pc:chgData name="Alex Terentiev" userId="S::aterentiev@microsoft.com::b089aebb-68c6-439e-96df-7e98da5a759e" providerId="AD" clId="Web-{CCAF7BA5-C15C-365B-06D5-7E6DAB69899D}" dt="2021-11-03T14:18:38.855" v="53" actId="20577"/>
        <pc:sldMkLst>
          <pc:docMk/>
          <pc:sldMk cId="4037611923" sldId="3334"/>
        </pc:sldMkLst>
        <pc:spChg chg="mod">
          <ac:chgData name="Alex Terentiev" userId="S::aterentiev@microsoft.com::b089aebb-68c6-439e-96df-7e98da5a759e" providerId="AD" clId="Web-{CCAF7BA5-C15C-365B-06D5-7E6DAB69899D}" dt="2021-11-03T14:18:38.855" v="53" actId="20577"/>
          <ac:spMkLst>
            <pc:docMk/>
            <pc:sldMk cId="4037611923" sldId="3334"/>
            <ac:spMk id="3" creationId="{CBDC9C38-872E-4048-96FE-C321FEF21EC1}"/>
          </ac:spMkLst>
        </pc:spChg>
        <pc:spChg chg="del">
          <ac:chgData name="Alex Terentiev" userId="S::aterentiev@microsoft.com::b089aebb-68c6-439e-96df-7e98da5a759e" providerId="AD" clId="Web-{CCAF7BA5-C15C-365B-06D5-7E6DAB69899D}" dt="2021-11-03T14:17:41.494" v="0"/>
          <ac:spMkLst>
            <pc:docMk/>
            <pc:sldMk cId="4037611923" sldId="3334"/>
            <ac:spMk id="4" creationId="{B3E71513-3221-4CE1-B5D1-4B6713275B85}"/>
          </ac:spMkLst>
        </pc:spChg>
      </pc:sldChg>
    </pc:docChg>
  </pc:docChgLst>
  <pc:docChgLst>
    <pc:chgData name="Waldemar Mastykarz" userId="S::wmastyka@microsoft.com::8c3ccc08-b2ec-4e63-9b9b-25eb044a606e" providerId="AD" clId="Web-{DFBE8CC2-E05A-BBF3-B8D6-43171D789553}"/>
    <pc:docChg chg="modSld">
      <pc:chgData name="Waldemar Mastykarz" userId="S::wmastyka@microsoft.com::8c3ccc08-b2ec-4e63-9b9b-25eb044a606e" providerId="AD" clId="Web-{DFBE8CC2-E05A-BBF3-B8D6-43171D789553}" dt="2022-01-24T14:30:07.640" v="13" actId="20577"/>
      <pc:docMkLst>
        <pc:docMk/>
      </pc:docMkLst>
      <pc:sldChg chg="delSp modSp">
        <pc:chgData name="Waldemar Mastykarz" userId="S::wmastyka@microsoft.com::8c3ccc08-b2ec-4e63-9b9b-25eb044a606e" providerId="AD" clId="Web-{DFBE8CC2-E05A-BBF3-B8D6-43171D789553}" dt="2022-01-24T14:30:07.640" v="13" actId="20577"/>
        <pc:sldMkLst>
          <pc:docMk/>
          <pc:sldMk cId="2253365439" sldId="1642"/>
        </pc:sldMkLst>
        <pc:spChg chg="mod">
          <ac:chgData name="Waldemar Mastykarz" userId="S::wmastyka@microsoft.com::8c3ccc08-b2ec-4e63-9b9b-25eb044a606e" providerId="AD" clId="Web-{DFBE8CC2-E05A-BBF3-B8D6-43171D789553}" dt="2022-01-24T14:30:07.640" v="13" actId="20577"/>
          <ac:spMkLst>
            <pc:docMk/>
            <pc:sldMk cId="2253365439" sldId="1642"/>
            <ac:spMk id="3" creationId="{CBDC9C38-872E-4048-96FE-C321FEF21EC1}"/>
          </ac:spMkLst>
        </pc:spChg>
        <pc:spChg chg="del">
          <ac:chgData name="Waldemar Mastykarz" userId="S::wmastyka@microsoft.com::8c3ccc08-b2ec-4e63-9b9b-25eb044a606e" providerId="AD" clId="Web-{DFBE8CC2-E05A-BBF3-B8D6-43171D789553}" dt="2022-01-24T14:28:45.654" v="0"/>
          <ac:spMkLst>
            <pc:docMk/>
            <pc:sldMk cId="2253365439" sldId="1642"/>
            <ac:spMk id="4" creationId="{5A54A2F9-CA82-4C91-BD4E-BC2BA0D292BB}"/>
          </ac:spMkLst>
        </pc:spChg>
      </pc:sldChg>
    </pc:docChg>
  </pc:docChgLst>
  <pc:docChgLst>
    <pc:chgData name="David Warner" userId="S::david_dwarnerii.com#ext#@microsoft.onmicrosoft.com::acafcf14-4098-4a83-9425-e73571277a06" providerId="AD" clId="Web-{7BAE3ACB-2411-4079-AB19-3A823541573A}"/>
    <pc:docChg chg="modSld">
      <pc:chgData name="David Warner" userId="S::david_dwarnerii.com#ext#@microsoft.onmicrosoft.com::acafcf14-4098-4a83-9425-e73571277a06" providerId="AD" clId="Web-{7BAE3ACB-2411-4079-AB19-3A823541573A}" dt="2021-12-02T14:13:50.351" v="0" actId="20577"/>
      <pc:docMkLst>
        <pc:docMk/>
      </pc:docMkLst>
      <pc:sldChg chg="modSp">
        <pc:chgData name="David Warner" userId="S::david_dwarnerii.com#ext#@microsoft.onmicrosoft.com::acafcf14-4098-4a83-9425-e73571277a06" providerId="AD" clId="Web-{7BAE3ACB-2411-4079-AB19-3A823541573A}" dt="2021-12-02T14:13:50.351" v="0" actId="20577"/>
        <pc:sldMkLst>
          <pc:docMk/>
          <pc:sldMk cId="1812315545" sldId="2134805597"/>
        </pc:sldMkLst>
        <pc:spChg chg="mod">
          <ac:chgData name="David Warner" userId="S::david_dwarnerii.com#ext#@microsoft.onmicrosoft.com::acafcf14-4098-4a83-9425-e73571277a06" providerId="AD" clId="Web-{7BAE3ACB-2411-4079-AB19-3A823541573A}" dt="2021-12-02T14:13:50.351" v="0"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4DDEE3A9-AFAF-456F-A550-CD368E190D86}"/>
    <pc:docChg chg="modSld">
      <pc:chgData name="David Warner" userId="S::david_dwarnerii.com#ext#@microsoft.onmicrosoft.com::acafcf14-4098-4a83-9425-e73571277a06" providerId="AD" clId="Web-{4DDEE3A9-AFAF-456F-A550-CD368E190D86}" dt="2021-11-25T17:31:02.767" v="272"/>
      <pc:docMkLst>
        <pc:docMk/>
      </pc:docMkLst>
      <pc:sldChg chg="modSp">
        <pc:chgData name="David Warner" userId="S::david_dwarnerii.com#ext#@microsoft.onmicrosoft.com::acafcf14-4098-4a83-9425-e73571277a06" providerId="AD" clId="Web-{4DDEE3A9-AFAF-456F-A550-CD368E190D86}" dt="2021-11-25T17:25:33.730" v="23" actId="20577"/>
        <pc:sldMkLst>
          <pc:docMk/>
          <pc:sldMk cId="2967945684" sldId="277"/>
        </pc:sldMkLst>
        <pc:spChg chg="mod">
          <ac:chgData name="David Warner" userId="S::david_dwarnerii.com#ext#@microsoft.onmicrosoft.com::acafcf14-4098-4a83-9425-e73571277a06" providerId="AD" clId="Web-{4DDEE3A9-AFAF-456F-A550-CD368E190D86}" dt="2021-11-25T17:25:33.730" v="2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4DDEE3A9-AFAF-456F-A550-CD368E190D86}" dt="2021-11-25T17:24:52.212" v="6" actId="20577"/>
        <pc:sldMkLst>
          <pc:docMk/>
          <pc:sldMk cId="287163252" sldId="1567"/>
        </pc:sldMkLst>
        <pc:spChg chg="mod">
          <ac:chgData name="David Warner" userId="S::david_dwarnerii.com#ext#@microsoft.onmicrosoft.com::acafcf14-4098-4a83-9425-e73571277a06" providerId="AD" clId="Web-{4DDEE3A9-AFAF-456F-A550-CD368E190D86}" dt="2021-11-25T17:24:52.212" v="6"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4DDEE3A9-AFAF-456F-A550-CD368E190D86}" dt="2021-11-25T17:30:54.250" v="267"/>
        <pc:sldMkLst>
          <pc:docMk/>
          <pc:sldMk cId="2877399898" sldId="1623"/>
        </pc:sldMkLst>
        <pc:spChg chg="add">
          <ac:chgData name="David Warner" userId="S::david_dwarnerii.com#ext#@microsoft.onmicrosoft.com::acafcf14-4098-4a83-9425-e73571277a06" providerId="AD" clId="Web-{4DDEE3A9-AFAF-456F-A550-CD368E190D86}" dt="2021-11-25T17:30:54.250" v="267"/>
          <ac:spMkLst>
            <pc:docMk/>
            <pc:sldMk cId="2877399898" sldId="1623"/>
            <ac:spMk id="138" creationId="{06DEC62E-283F-4239-B6DD-02FD0CD66AE8}"/>
          </ac:spMkLst>
        </pc:spChg>
      </pc:sldChg>
      <pc:sldChg chg="addSp">
        <pc:chgData name="David Warner" userId="S::david_dwarnerii.com#ext#@microsoft.onmicrosoft.com::acafcf14-4098-4a83-9425-e73571277a06" providerId="AD" clId="Web-{4DDEE3A9-AFAF-456F-A550-CD368E190D86}" dt="2021-11-25T17:30:52.594" v="266"/>
        <pc:sldMkLst>
          <pc:docMk/>
          <pc:sldMk cId="2253365439" sldId="1642"/>
        </pc:sldMkLst>
        <pc:spChg chg="add">
          <ac:chgData name="David Warner" userId="S::david_dwarnerii.com#ext#@microsoft.onmicrosoft.com::acafcf14-4098-4a83-9425-e73571277a06" providerId="AD" clId="Web-{4DDEE3A9-AFAF-456F-A550-CD368E190D86}" dt="2021-11-25T17:30:52.594" v="266"/>
          <ac:spMkLst>
            <pc:docMk/>
            <pc:sldMk cId="2253365439" sldId="1642"/>
            <ac:spMk id="4" creationId="{19D040BE-D2DC-4516-B4D4-7797D6FDAFBF}"/>
          </ac:spMkLst>
        </pc:spChg>
      </pc:sldChg>
      <pc:sldChg chg="addSp delSp modSp">
        <pc:chgData name="David Warner" userId="S::david_dwarnerii.com#ext#@microsoft.onmicrosoft.com::acafcf14-4098-4a83-9425-e73571277a06" providerId="AD" clId="Web-{4DDEE3A9-AFAF-456F-A550-CD368E190D86}" dt="2021-11-25T17:28:31.601" v="162"/>
        <pc:sldMkLst>
          <pc:docMk/>
          <pc:sldMk cId="10702720" sldId="2079"/>
        </pc:sldMkLst>
        <pc:spChg chg="mod">
          <ac:chgData name="David Warner" userId="S::david_dwarnerii.com#ext#@microsoft.onmicrosoft.com::acafcf14-4098-4a83-9425-e73571277a06" providerId="AD" clId="Web-{4DDEE3A9-AFAF-456F-A550-CD368E190D86}" dt="2021-11-25T17:27:36.535" v="143" actId="20577"/>
          <ac:spMkLst>
            <pc:docMk/>
            <pc:sldMk cId="10702720" sldId="2079"/>
            <ac:spMk id="8" creationId="{00000000-0000-0000-0000-000000000000}"/>
          </ac:spMkLst>
        </pc:spChg>
        <pc:picChg chg="mod">
          <ac:chgData name="David Warner" userId="S::david_dwarnerii.com#ext#@microsoft.onmicrosoft.com::acafcf14-4098-4a83-9425-e73571277a06" providerId="AD" clId="Web-{4DDEE3A9-AFAF-456F-A550-CD368E190D86}" dt="2021-11-25T17:27:43.785" v="144"/>
          <ac:picMkLst>
            <pc:docMk/>
            <pc:sldMk cId="10702720" sldId="2079"/>
            <ac:picMk id="2" creationId="{619630DA-55FA-465E-83F2-A89A5DE2BB6A}"/>
          </ac:picMkLst>
        </pc:picChg>
        <pc:picChg chg="del mod">
          <ac:chgData name="David Warner" userId="S::david_dwarnerii.com#ext#@microsoft.onmicrosoft.com::acafcf14-4098-4a83-9425-e73571277a06" providerId="AD" clId="Web-{4DDEE3A9-AFAF-456F-A550-CD368E190D86}" dt="2021-11-25T17:28:05.068" v="157"/>
          <ac:picMkLst>
            <pc:docMk/>
            <pc:sldMk cId="10702720" sldId="2079"/>
            <ac:picMk id="10" creationId="{950B7BCA-FEB3-49BF-824B-BCF932B29A53}"/>
          </ac:picMkLst>
        </pc:picChg>
        <pc:picChg chg="del">
          <ac:chgData name="David Warner" userId="S::david_dwarnerii.com#ext#@microsoft.onmicrosoft.com::acafcf14-4098-4a83-9425-e73571277a06" providerId="AD" clId="Web-{4DDEE3A9-AFAF-456F-A550-CD368E190D86}" dt="2021-11-25T17:27:56.208" v="151"/>
          <ac:picMkLst>
            <pc:docMk/>
            <pc:sldMk cId="10702720" sldId="2079"/>
            <ac:picMk id="11" creationId="{12F8E923-4D5E-4A93-8319-1D513AEE0792}"/>
          </ac:picMkLst>
        </pc:picChg>
        <pc:picChg chg="add del mod">
          <ac:chgData name="David Warner" userId="S::david_dwarnerii.com#ext#@microsoft.onmicrosoft.com::acafcf14-4098-4a83-9425-e73571277a06" providerId="AD" clId="Web-{4DDEE3A9-AFAF-456F-A550-CD368E190D86}" dt="2021-11-25T17:27:51.755" v="148"/>
          <ac:picMkLst>
            <pc:docMk/>
            <pc:sldMk cId="10702720" sldId="2079"/>
            <ac:picMk id="12" creationId="{F6D18702-9D80-43C7-AFF1-F06D512D59DC}"/>
          </ac:picMkLst>
        </pc:picChg>
        <pc:picChg chg="add del mod">
          <ac:chgData name="David Warner" userId="S::david_dwarnerii.com#ext#@microsoft.onmicrosoft.com::acafcf14-4098-4a83-9425-e73571277a06" providerId="AD" clId="Web-{4DDEE3A9-AFAF-456F-A550-CD368E190D86}" dt="2021-11-25T17:28:03.724" v="156"/>
          <ac:picMkLst>
            <pc:docMk/>
            <pc:sldMk cId="10702720" sldId="2079"/>
            <ac:picMk id="13" creationId="{5ED92BBF-A7BF-49C6-813D-ABC49AD5C676}"/>
          </ac:picMkLst>
        </pc:picChg>
        <pc:picChg chg="add mod">
          <ac:chgData name="David Warner" userId="S::david_dwarnerii.com#ext#@microsoft.onmicrosoft.com::acafcf14-4098-4a83-9425-e73571277a06" providerId="AD" clId="Web-{4DDEE3A9-AFAF-456F-A550-CD368E190D86}" dt="2021-11-25T17:28:24.335" v="161"/>
          <ac:picMkLst>
            <pc:docMk/>
            <pc:sldMk cId="10702720" sldId="2079"/>
            <ac:picMk id="14" creationId="{EEAC9D0E-406B-4555-91AF-DEDA862B087C}"/>
          </ac:picMkLst>
        </pc:picChg>
        <pc:picChg chg="add mod">
          <ac:chgData name="David Warner" userId="S::david_dwarnerii.com#ext#@microsoft.onmicrosoft.com::acafcf14-4098-4a83-9425-e73571277a06" providerId="AD" clId="Web-{4DDEE3A9-AFAF-456F-A550-CD368E190D86}" dt="2021-11-25T17:28:31.601" v="162"/>
          <ac:picMkLst>
            <pc:docMk/>
            <pc:sldMk cId="10702720" sldId="2079"/>
            <ac:picMk id="15" creationId="{A76B4736-46B7-4A10-B766-80EFB476F665}"/>
          </ac:picMkLst>
        </pc:picChg>
        <pc:picChg chg="add mod">
          <ac:chgData name="David Warner" userId="S::david_dwarnerii.com#ext#@microsoft.onmicrosoft.com::acafcf14-4098-4a83-9425-e73571277a06" providerId="AD" clId="Web-{4DDEE3A9-AFAF-456F-A550-CD368E190D86}" dt="2021-11-25T17:28:15.569" v="160"/>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4DDEE3A9-AFAF-456F-A550-CD368E190D86}" dt="2021-11-25T17:30:50.688" v="265"/>
        <pc:sldMkLst>
          <pc:docMk/>
          <pc:sldMk cId="4037611923" sldId="3334"/>
        </pc:sldMkLst>
        <pc:spChg chg="add">
          <ac:chgData name="David Warner" userId="S::david_dwarnerii.com#ext#@microsoft.onmicrosoft.com::acafcf14-4098-4a83-9425-e73571277a06" providerId="AD" clId="Web-{4DDEE3A9-AFAF-456F-A550-CD368E190D86}" dt="2021-11-25T17:30:50.688" v="265"/>
          <ac:spMkLst>
            <pc:docMk/>
            <pc:sldMk cId="4037611923" sldId="3334"/>
            <ac:spMk id="4" creationId="{B40F682A-245B-4723-98FA-C28027E4BD10}"/>
          </ac:spMkLst>
        </pc:spChg>
      </pc:sldChg>
      <pc:sldChg chg="addSp">
        <pc:chgData name="David Warner" userId="S::david_dwarnerii.com#ext#@microsoft.onmicrosoft.com::acafcf14-4098-4a83-9425-e73571277a06" providerId="AD" clId="Web-{4DDEE3A9-AFAF-456F-A550-CD368E190D86}" dt="2021-11-25T17:30:56.313" v="268"/>
        <pc:sldMkLst>
          <pc:docMk/>
          <pc:sldMk cId="631502111" sldId="11650"/>
        </pc:sldMkLst>
        <pc:spChg chg="add">
          <ac:chgData name="David Warner" userId="S::david_dwarnerii.com#ext#@microsoft.onmicrosoft.com::acafcf14-4098-4a83-9425-e73571277a06" providerId="AD" clId="Web-{4DDEE3A9-AFAF-456F-A550-CD368E190D86}" dt="2021-11-25T17:30:56.313" v="268"/>
          <ac:spMkLst>
            <pc:docMk/>
            <pc:sldMk cId="631502111" sldId="11650"/>
            <ac:spMk id="4" creationId="{C0FF0AE3-A960-4D80-8568-72F38E78BD65}"/>
          </ac:spMkLst>
        </pc:spChg>
      </pc:sldChg>
      <pc:sldChg chg="addSp delSp modSp">
        <pc:chgData name="David Warner" userId="S::david_dwarnerii.com#ext#@microsoft.onmicrosoft.com::acafcf14-4098-4a83-9425-e73571277a06" providerId="AD" clId="Web-{4DDEE3A9-AFAF-456F-A550-CD368E190D86}" dt="2021-11-25T17:30:41.390" v="261" actId="20577"/>
        <pc:sldMkLst>
          <pc:docMk/>
          <pc:sldMk cId="778883926" sldId="2076136264"/>
        </pc:sldMkLst>
        <pc:spChg chg="mod">
          <ac:chgData name="David Warner" userId="S::david_dwarnerii.com#ext#@microsoft.onmicrosoft.com::acafcf14-4098-4a83-9425-e73571277a06" providerId="AD" clId="Web-{4DDEE3A9-AFAF-456F-A550-CD368E190D86}" dt="2021-11-25T17:30:41.390" v="261"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4DDEE3A9-AFAF-456F-A550-CD368E190D86}" dt="2021-11-25T17:28:55.587" v="169"/>
          <ac:picMkLst>
            <pc:docMk/>
            <pc:sldMk cId="778883926" sldId="2076136264"/>
            <ac:picMk id="6" creationId="{6B96880A-89CD-4450-AE79-E2EC4F9F20C6}"/>
          </ac:picMkLst>
        </pc:picChg>
        <pc:picChg chg="mod">
          <ac:chgData name="David Warner" userId="S::david_dwarnerii.com#ext#@microsoft.onmicrosoft.com::acafcf14-4098-4a83-9425-e73571277a06" providerId="AD" clId="Web-{4DDEE3A9-AFAF-456F-A550-CD368E190D86}" dt="2021-11-25T17:29:24.010" v="171"/>
          <ac:picMkLst>
            <pc:docMk/>
            <pc:sldMk cId="778883926" sldId="2076136264"/>
            <ac:picMk id="7" creationId="{0D451F4B-CD54-4DB1-BF0C-E5FC1F3EA21E}"/>
          </ac:picMkLst>
        </pc:picChg>
        <pc:picChg chg="mod">
          <ac:chgData name="David Warner" userId="S::david_dwarnerii.com#ext#@microsoft.onmicrosoft.com::acafcf14-4098-4a83-9425-e73571277a06" providerId="AD" clId="Web-{4DDEE3A9-AFAF-456F-A550-CD368E190D86}" dt="2021-11-25T17:29:03.009" v="170"/>
          <ac:picMkLst>
            <pc:docMk/>
            <pc:sldMk cId="778883926" sldId="2076136264"/>
            <ac:picMk id="8" creationId="{172ACC13-3852-4C79-982C-31A1F9A06529}"/>
          </ac:picMkLst>
        </pc:picChg>
        <pc:picChg chg="add del mod">
          <ac:chgData name="David Warner" userId="S::david_dwarnerii.com#ext#@microsoft.onmicrosoft.com::acafcf14-4098-4a83-9425-e73571277a06" providerId="AD" clId="Web-{4DDEE3A9-AFAF-456F-A550-CD368E190D86}" dt="2021-11-25T17:28:44.649" v="165"/>
          <ac:picMkLst>
            <pc:docMk/>
            <pc:sldMk cId="778883926" sldId="2076136264"/>
            <ac:picMk id="9" creationId="{0EAADC15-18DD-4035-AD64-E15CC1600F0F}"/>
          </ac:picMkLst>
        </pc:picChg>
        <pc:picChg chg="add mod">
          <ac:chgData name="David Warner" userId="S::david_dwarnerii.com#ext#@microsoft.onmicrosoft.com::acafcf14-4098-4a83-9425-e73571277a06" providerId="AD" clId="Web-{4DDEE3A9-AFAF-456F-A550-CD368E190D86}" dt="2021-11-25T17:29:30.042" v="172"/>
          <ac:picMkLst>
            <pc:docMk/>
            <pc:sldMk cId="778883926" sldId="2076136264"/>
            <ac:picMk id="10" creationId="{6C2382DB-3FDC-44A6-8D7F-D029FD937F7D}"/>
          </ac:picMkLst>
        </pc:picChg>
      </pc:sldChg>
      <pc:sldChg chg="addSp">
        <pc:chgData name="David Warner" userId="S::david_dwarnerii.com#ext#@microsoft.onmicrosoft.com::acafcf14-4098-4a83-9425-e73571277a06" providerId="AD" clId="Web-{4DDEE3A9-AFAF-456F-A550-CD368E190D86}" dt="2021-11-25T17:30:47.391" v="264"/>
        <pc:sldMkLst>
          <pc:docMk/>
          <pc:sldMk cId="2925091645" sldId="2076136308"/>
        </pc:sldMkLst>
        <pc:spChg chg="add">
          <ac:chgData name="David Warner" userId="S::david_dwarnerii.com#ext#@microsoft.onmicrosoft.com::acafcf14-4098-4a83-9425-e73571277a06" providerId="AD" clId="Web-{4DDEE3A9-AFAF-456F-A550-CD368E190D86}" dt="2021-11-25T17:30:47.391" v="264"/>
          <ac:spMkLst>
            <pc:docMk/>
            <pc:sldMk cId="2925091645" sldId="2076136308"/>
            <ac:spMk id="20" creationId="{E434ECAF-99C5-43BD-B33F-AA01996EA9E0}"/>
          </ac:spMkLst>
        </pc:spChg>
      </pc:sldChg>
      <pc:sldChg chg="addSp">
        <pc:chgData name="David Warner" userId="S::david_dwarnerii.com#ext#@microsoft.onmicrosoft.com::acafcf14-4098-4a83-9425-e73571277a06" providerId="AD" clId="Web-{4DDEE3A9-AFAF-456F-A550-CD368E190D86}" dt="2021-11-25T17:30:45.875" v="263"/>
        <pc:sldMkLst>
          <pc:docMk/>
          <pc:sldMk cId="2636939237" sldId="2076137579"/>
        </pc:sldMkLst>
        <pc:spChg chg="add">
          <ac:chgData name="David Warner" userId="S::david_dwarnerii.com#ext#@microsoft.onmicrosoft.com::acafcf14-4098-4a83-9425-e73571277a06" providerId="AD" clId="Web-{4DDEE3A9-AFAF-456F-A550-CD368E190D86}" dt="2021-11-25T17:30:45.875" v="263"/>
          <ac:spMkLst>
            <pc:docMk/>
            <pc:sldMk cId="2636939237" sldId="2076137579"/>
            <ac:spMk id="4" creationId="{4D685CF4-3356-408A-BBA1-D4C5CEDF8276}"/>
          </ac:spMkLst>
        </pc:spChg>
      </pc:sldChg>
      <pc:sldChg chg="addSp">
        <pc:chgData name="David Warner" userId="S::david_dwarnerii.com#ext#@microsoft.onmicrosoft.com::acafcf14-4098-4a83-9425-e73571277a06" providerId="AD" clId="Web-{4DDEE3A9-AFAF-456F-A550-CD368E190D86}" dt="2021-11-25T17:30:58.923" v="270"/>
        <pc:sldMkLst>
          <pc:docMk/>
          <pc:sldMk cId="2054408962" sldId="2076137752"/>
        </pc:sldMkLst>
        <pc:spChg chg="add">
          <ac:chgData name="David Warner" userId="S::david_dwarnerii.com#ext#@microsoft.onmicrosoft.com::acafcf14-4098-4a83-9425-e73571277a06" providerId="AD" clId="Web-{4DDEE3A9-AFAF-456F-A550-CD368E190D86}" dt="2021-11-25T17:30:58.923" v="270"/>
          <ac:spMkLst>
            <pc:docMk/>
            <pc:sldMk cId="2054408962" sldId="2076137752"/>
            <ac:spMk id="7" creationId="{A61FB30F-EDFE-4846-92C3-519219E8FB23}"/>
          </ac:spMkLst>
        </pc:spChg>
      </pc:sldChg>
      <pc:sldChg chg="addSp">
        <pc:chgData name="David Warner" userId="S::david_dwarnerii.com#ext#@microsoft.onmicrosoft.com::acafcf14-4098-4a83-9425-e73571277a06" providerId="AD" clId="Web-{4DDEE3A9-AFAF-456F-A550-CD368E190D86}" dt="2021-11-25T17:31:02.767" v="272"/>
        <pc:sldMkLst>
          <pc:docMk/>
          <pc:sldMk cId="2628391176" sldId="2076137756"/>
        </pc:sldMkLst>
        <pc:spChg chg="add">
          <ac:chgData name="David Warner" userId="S::david_dwarnerii.com#ext#@microsoft.onmicrosoft.com::acafcf14-4098-4a83-9425-e73571277a06" providerId="AD" clId="Web-{4DDEE3A9-AFAF-456F-A550-CD368E190D86}" dt="2021-11-25T17:31:02.767" v="272"/>
          <ac:spMkLst>
            <pc:docMk/>
            <pc:sldMk cId="2628391176" sldId="2076137756"/>
            <ac:spMk id="3" creationId="{421F9933-8D8C-431E-A031-D1D01EF3649D}"/>
          </ac:spMkLst>
        </pc:spChg>
      </pc:sldChg>
      <pc:sldChg chg="addSp">
        <pc:chgData name="David Warner" userId="S::david_dwarnerii.com#ext#@microsoft.onmicrosoft.com::acafcf14-4098-4a83-9425-e73571277a06" providerId="AD" clId="Web-{4DDEE3A9-AFAF-456F-A550-CD368E190D86}" dt="2021-11-25T17:31:01.220" v="271"/>
        <pc:sldMkLst>
          <pc:docMk/>
          <pc:sldMk cId="1812315545" sldId="2134805597"/>
        </pc:sldMkLst>
        <pc:spChg chg="add">
          <ac:chgData name="David Warner" userId="S::david_dwarnerii.com#ext#@microsoft.onmicrosoft.com::acafcf14-4098-4a83-9425-e73571277a06" providerId="AD" clId="Web-{4DDEE3A9-AFAF-456F-A550-CD368E190D86}" dt="2021-11-25T17:31:01.220" v="271"/>
          <ac:spMkLst>
            <pc:docMk/>
            <pc:sldMk cId="1812315545" sldId="2134805597"/>
            <ac:spMk id="2" creationId="{55DE32F4-7FCC-4E10-B3AE-5A66A49951FC}"/>
          </ac:spMkLst>
        </pc:spChg>
      </pc:sldChg>
      <pc:sldChg chg="addSp">
        <pc:chgData name="David Warner" userId="S::david_dwarnerii.com#ext#@microsoft.onmicrosoft.com::acafcf14-4098-4a83-9425-e73571277a06" providerId="AD" clId="Web-{4DDEE3A9-AFAF-456F-A550-CD368E190D86}" dt="2021-11-25T17:30:45.015" v="262"/>
        <pc:sldMkLst>
          <pc:docMk/>
          <pc:sldMk cId="154491924" sldId="2134805599"/>
        </pc:sldMkLst>
        <pc:spChg chg="add">
          <ac:chgData name="David Warner" userId="S::david_dwarnerii.com#ext#@microsoft.onmicrosoft.com::acafcf14-4098-4a83-9425-e73571277a06" providerId="AD" clId="Web-{4DDEE3A9-AFAF-456F-A550-CD368E190D86}" dt="2021-11-25T17:30:45.015" v="262"/>
          <ac:spMkLst>
            <pc:docMk/>
            <pc:sldMk cId="154491924" sldId="2134805599"/>
            <ac:spMk id="19" creationId="{B1E172F1-2F39-434A-907B-7AC110B26A4E}"/>
          </ac:spMkLst>
        </pc:spChg>
      </pc:sldChg>
      <pc:sldChg chg="addSp">
        <pc:chgData name="David Warner" userId="S::david_dwarnerii.com#ext#@microsoft.onmicrosoft.com::acafcf14-4098-4a83-9425-e73571277a06" providerId="AD" clId="Web-{4DDEE3A9-AFAF-456F-A550-CD368E190D86}" dt="2021-11-25T17:30:57.001" v="269"/>
        <pc:sldMkLst>
          <pc:docMk/>
          <pc:sldMk cId="837812005" sldId="2134805600"/>
        </pc:sldMkLst>
        <pc:spChg chg="add">
          <ac:chgData name="David Warner" userId="S::david_dwarnerii.com#ext#@microsoft.onmicrosoft.com::acafcf14-4098-4a83-9425-e73571277a06" providerId="AD" clId="Web-{4DDEE3A9-AFAF-456F-A550-CD368E190D86}" dt="2021-11-25T17:30:57.001" v="269"/>
          <ac:spMkLst>
            <pc:docMk/>
            <pc:sldMk cId="837812005" sldId="2134805600"/>
            <ac:spMk id="2" creationId="{2587DC09-45B2-447F-83BC-9C8127E81B04}"/>
          </ac:spMkLst>
        </pc:spChg>
      </pc:sldChg>
    </pc:docChg>
  </pc:docChgLst>
  <pc:docChgLst>
    <pc:chgData name="David Warner" userId="S::david_dwarnerii.com#ext#@microsoft.onmicrosoft.com::acafcf14-4098-4a83-9425-e73571277a06" providerId="AD" clId="Web-{C9E350C8-DAAC-4B20-A4A6-8076485D9DA5}"/>
    <pc:docChg chg="modSld">
      <pc:chgData name="David Warner" userId="S::david_dwarnerii.com#ext#@microsoft.onmicrosoft.com::acafcf14-4098-4a83-9425-e73571277a06" providerId="AD" clId="Web-{C9E350C8-DAAC-4B20-A4A6-8076485D9DA5}" dt="2022-04-08T19:30:15.960" v="27"/>
      <pc:docMkLst>
        <pc:docMk/>
      </pc:docMkLst>
      <pc:sldChg chg="modSp">
        <pc:chgData name="David Warner" userId="S::david_dwarnerii.com#ext#@microsoft.onmicrosoft.com::acafcf14-4098-4a83-9425-e73571277a06" providerId="AD" clId="Web-{C9E350C8-DAAC-4B20-A4A6-8076485D9DA5}" dt="2022-04-08T19:30:15.960" v="27"/>
        <pc:sldMkLst>
          <pc:docMk/>
          <pc:sldMk cId="10702720" sldId="2079"/>
        </pc:sldMkLst>
        <pc:spChg chg="mod">
          <ac:chgData name="David Warner" userId="S::david_dwarnerii.com#ext#@microsoft.onmicrosoft.com::acafcf14-4098-4a83-9425-e73571277a06" providerId="AD" clId="Web-{C9E350C8-DAAC-4B20-A4A6-8076485D9DA5}" dt="2022-04-08T19:27:58.517" v="11" actId="20577"/>
          <ac:spMkLst>
            <pc:docMk/>
            <pc:sldMk cId="10702720" sldId="2079"/>
            <ac:spMk id="8" creationId="{00000000-0000-0000-0000-000000000000}"/>
          </ac:spMkLst>
        </pc:spChg>
        <pc:picChg chg="mod">
          <ac:chgData name="David Warner" userId="S::david_dwarnerii.com#ext#@microsoft.onmicrosoft.com::acafcf14-4098-4a83-9425-e73571277a06" providerId="AD" clId="Web-{C9E350C8-DAAC-4B20-A4A6-8076485D9DA5}" dt="2022-04-08T19:30:15.960" v="27"/>
          <ac:picMkLst>
            <pc:docMk/>
            <pc:sldMk cId="10702720" sldId="2079"/>
            <ac:picMk id="11" creationId="{1969CEB2-97BE-4D53-B93F-16FBDB07A39C}"/>
          </ac:picMkLst>
        </pc:picChg>
        <pc:picChg chg="mod">
          <ac:chgData name="David Warner" userId="S::david_dwarnerii.com#ext#@microsoft.onmicrosoft.com::acafcf14-4098-4a83-9425-e73571277a06" providerId="AD" clId="Web-{C9E350C8-DAAC-4B20-A4A6-8076485D9DA5}" dt="2022-04-08T19:28:04.533" v="12"/>
          <ac:picMkLst>
            <pc:docMk/>
            <pc:sldMk cId="10702720" sldId="2079"/>
            <ac:picMk id="15" creationId="{93E33F33-16F6-44AF-9AC5-57603F31A144}"/>
          </ac:picMkLst>
        </pc:picChg>
      </pc:sldChg>
      <pc:sldChg chg="modSp">
        <pc:chgData name="David Warner" userId="S::david_dwarnerii.com#ext#@microsoft.onmicrosoft.com::acafcf14-4098-4a83-9425-e73571277a06" providerId="AD" clId="Web-{C9E350C8-DAAC-4B20-A4A6-8076485D9DA5}" dt="2022-04-08T19:30:07.209" v="26" actId="1076"/>
        <pc:sldMkLst>
          <pc:docMk/>
          <pc:sldMk cId="778883926" sldId="2076136264"/>
        </pc:sldMkLst>
        <pc:spChg chg="mod">
          <ac:chgData name="David Warner" userId="S::david_dwarnerii.com#ext#@microsoft.onmicrosoft.com::acafcf14-4098-4a83-9425-e73571277a06" providerId="AD" clId="Web-{C9E350C8-DAAC-4B20-A4A6-8076485D9DA5}" dt="2022-04-08T19:30:04.022" v="24"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C9E350C8-DAAC-4B20-A4A6-8076485D9DA5}" dt="2022-04-08T19:30:05.694" v="25"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C9E350C8-DAAC-4B20-A4A6-8076485D9DA5}" dt="2022-04-08T19:28:17.159" v="13"/>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C9E350C8-DAAC-4B20-A4A6-8076485D9DA5}" dt="2022-04-08T19:30:07.209" v="26" actId="1076"/>
          <ac:picMkLst>
            <pc:docMk/>
            <pc:sldMk cId="778883926" sldId="2076136264"/>
            <ac:picMk id="11" creationId="{47158F51-FAAD-4DE3-B803-9B850CB0571E}"/>
          </ac:picMkLst>
        </pc:picChg>
      </pc:sldChg>
    </pc:docChg>
  </pc:docChgLst>
  <pc:docChgLst>
    <pc:chgData name="Patrick Rodgers" userId="d219dede-d6b3-4097-a769-454d84f039e8" providerId="ADAL" clId="{68559D82-5209-40E7-9B50-8A1EB0A978B2}"/>
    <pc:docChg chg="modSld">
      <pc:chgData name="Patrick Rodgers" userId="d219dede-d6b3-4097-a769-454d84f039e8" providerId="ADAL" clId="{68559D82-5209-40E7-9B50-8A1EB0A978B2}" dt="2022-03-10T14:35:18.643" v="82" actId="1076"/>
      <pc:docMkLst>
        <pc:docMk/>
      </pc:docMkLst>
      <pc:sldChg chg="addSp modSp">
        <pc:chgData name="Patrick Rodgers" userId="d219dede-d6b3-4097-a769-454d84f039e8" providerId="ADAL" clId="{68559D82-5209-40E7-9B50-8A1EB0A978B2}" dt="2022-03-10T14:35:18.643" v="82" actId="1076"/>
        <pc:sldMkLst>
          <pc:docMk/>
          <pc:sldMk cId="287163252" sldId="1567"/>
        </pc:sldMkLst>
        <pc:spChg chg="mod">
          <ac:chgData name="Patrick Rodgers" userId="d219dede-d6b3-4097-a769-454d84f039e8" providerId="ADAL" clId="{68559D82-5209-40E7-9B50-8A1EB0A978B2}" dt="2022-03-10T14:34:47.737" v="74" actId="1076"/>
          <ac:spMkLst>
            <pc:docMk/>
            <pc:sldMk cId="287163252" sldId="1567"/>
            <ac:spMk id="5" creationId="{9B6ECC88-D921-48D6-BA85-F52F354F9C35}"/>
          </ac:spMkLst>
        </pc:spChg>
        <pc:picChg chg="add mod">
          <ac:chgData name="Patrick Rodgers" userId="d219dede-d6b3-4097-a769-454d84f039e8" providerId="ADAL" clId="{68559D82-5209-40E7-9B50-8A1EB0A978B2}" dt="2022-03-10T14:35:18.643" v="82" actId="1076"/>
          <ac:picMkLst>
            <pc:docMk/>
            <pc:sldMk cId="287163252" sldId="1567"/>
            <ac:picMk id="1026" creationId="{2EEBCB4F-7C73-07D0-7528-B79D74389FEA}"/>
          </ac:picMkLst>
        </pc:picChg>
      </pc:sldChg>
      <pc:sldChg chg="modSp mod">
        <pc:chgData name="Patrick Rodgers" userId="d219dede-d6b3-4097-a769-454d84f039e8" providerId="ADAL" clId="{68559D82-5209-40E7-9B50-8A1EB0A978B2}" dt="2022-03-07T21:56:10.040" v="67" actId="1076"/>
        <pc:sldMkLst>
          <pc:docMk/>
          <pc:sldMk cId="2877399898" sldId="1623"/>
        </pc:sldMkLst>
        <pc:spChg chg="mod">
          <ac:chgData name="Patrick Rodgers" userId="d219dede-d6b3-4097-a769-454d84f039e8" providerId="ADAL" clId="{68559D82-5209-40E7-9B50-8A1EB0A978B2}" dt="2022-03-07T21:55:49.559" v="61" actId="108"/>
          <ac:spMkLst>
            <pc:docMk/>
            <pc:sldMk cId="2877399898" sldId="1623"/>
            <ac:spMk id="3" creationId="{CBDC9C38-872E-4048-96FE-C321FEF21EC1}"/>
          </ac:spMkLst>
        </pc:spChg>
        <pc:spChg chg="mod">
          <ac:chgData name="Patrick Rodgers" userId="d219dede-d6b3-4097-a769-454d84f039e8" providerId="ADAL" clId="{68559D82-5209-40E7-9B50-8A1EB0A978B2}" dt="2022-03-07T21:56:10.040" v="67" actId="1076"/>
          <ac:spMkLst>
            <pc:docMk/>
            <pc:sldMk cId="2877399898" sldId="1623"/>
            <ac:spMk id="4" creationId="{0F2C6B73-B0A6-488E-8A1A-A974C7EB72F2}"/>
          </ac:spMkLst>
        </pc:spChg>
      </pc:sldChg>
    </pc:docChg>
  </pc:docChgLst>
  <pc:docChgLst>
    <pc:chgData name="Paolo Pialorsi" userId="S::paolo_pialorsi.com#ext#@microsoft.onmicrosoft.com::39954972-e4fe-473f-8237-5db9de0b2218" providerId="AD" clId="Web-{BBAEACD7-1CBC-424D-BE04-3A9E7FAA6803}"/>
    <pc:docChg chg="modSld">
      <pc:chgData name="Paolo Pialorsi" userId="S::paolo_pialorsi.com#ext#@microsoft.onmicrosoft.com::39954972-e4fe-473f-8237-5db9de0b2218" providerId="AD" clId="Web-{BBAEACD7-1CBC-424D-BE04-3A9E7FAA6803}" dt="2021-10-05T09:30:41.009" v="10" actId="20577"/>
      <pc:docMkLst>
        <pc:docMk/>
      </pc:docMkLst>
      <pc:sldChg chg="modSp">
        <pc:chgData name="Paolo Pialorsi" userId="S::paolo_pialorsi.com#ext#@microsoft.onmicrosoft.com::39954972-e4fe-473f-8237-5db9de0b2218" providerId="AD" clId="Web-{BBAEACD7-1CBC-424D-BE04-3A9E7FAA6803}" dt="2021-10-05T09:30:41.009" v="10" actId="20577"/>
        <pc:sldMkLst>
          <pc:docMk/>
          <pc:sldMk cId="10702720" sldId="2079"/>
        </pc:sldMkLst>
        <pc:spChg chg="mod">
          <ac:chgData name="Paolo Pialorsi" userId="S::paolo_pialorsi.com#ext#@microsoft.onmicrosoft.com::39954972-e4fe-473f-8237-5db9de0b2218" providerId="AD" clId="Web-{BBAEACD7-1CBC-424D-BE04-3A9E7FAA6803}" dt="2021-10-05T09:30:41.009" v="10" actId="20577"/>
          <ac:spMkLst>
            <pc:docMk/>
            <pc:sldMk cId="10702720" sldId="2079"/>
            <ac:spMk id="8" creationId="{00000000-0000-0000-0000-000000000000}"/>
          </ac:spMkLst>
        </pc:spChg>
      </pc:sldChg>
      <pc:sldChg chg="modSp">
        <pc:chgData name="Paolo Pialorsi" userId="S::paolo_pialorsi.com#ext#@microsoft.onmicrosoft.com::39954972-e4fe-473f-8237-5db9de0b2218" providerId="AD" clId="Web-{BBAEACD7-1CBC-424D-BE04-3A9E7FAA6803}" dt="2021-10-05T09:30:29.829" v="4" actId="20577"/>
        <pc:sldMkLst>
          <pc:docMk/>
          <pc:sldMk cId="778883926" sldId="2076136264"/>
        </pc:sldMkLst>
        <pc:spChg chg="mod">
          <ac:chgData name="Paolo Pialorsi" userId="S::paolo_pialorsi.com#ext#@microsoft.onmicrosoft.com::39954972-e4fe-473f-8237-5db9de0b2218" providerId="AD" clId="Web-{BBAEACD7-1CBC-424D-BE04-3A9E7FAA6803}" dt="2021-10-05T09:30:29.829" v="4" actId="20577"/>
          <ac:spMkLst>
            <pc:docMk/>
            <pc:sldMk cId="778883926" sldId="2076136264"/>
            <ac:spMk id="14" creationId="{953584C8-8734-42EA-AD16-6AA2B405D249}"/>
          </ac:spMkLst>
        </pc:spChg>
      </pc:sldChg>
    </pc:docChg>
  </pc:docChgLst>
  <pc:docChgLst>
    <pc:chgData name="Vesa Juvonen" userId="c7243be1-99a3-4752-ab2a-0cf698cf8236" providerId="ADAL" clId="{3995897E-908B-476E-A319-06D562B8A5AE}"/>
    <pc:docChg chg="undo custSel delSld modSld modSection">
      <pc:chgData name="Vesa Juvonen" userId="c7243be1-99a3-4752-ab2a-0cf698cf8236" providerId="ADAL" clId="{3995897E-908B-476E-A319-06D562B8A5AE}" dt="2022-03-24T13:44:46.400" v="64" actId="5793"/>
      <pc:docMkLst>
        <pc:docMk/>
      </pc:docMkLst>
      <pc:sldChg chg="del">
        <pc:chgData name="Vesa Juvonen" userId="c7243be1-99a3-4752-ab2a-0cf698cf8236" providerId="ADAL" clId="{3995897E-908B-476E-A319-06D562B8A5AE}" dt="2022-03-22T20:44:48.678" v="0" actId="47"/>
        <pc:sldMkLst>
          <pc:docMk/>
          <pc:sldMk cId="1876898821" sldId="2076137837"/>
        </pc:sldMkLst>
      </pc:sldChg>
      <pc:sldChg chg="addSp delSp modSp mod">
        <pc:chgData name="Vesa Juvonen" userId="c7243be1-99a3-4752-ab2a-0cf698cf8236" providerId="ADAL" clId="{3995897E-908B-476E-A319-06D562B8A5AE}" dt="2022-03-24T13:44:46.400" v="64" actId="5793"/>
        <pc:sldMkLst>
          <pc:docMk/>
          <pc:sldMk cId="837812005" sldId="2134805600"/>
        </pc:sldMkLst>
        <pc:spChg chg="del">
          <ac:chgData name="Vesa Juvonen" userId="c7243be1-99a3-4752-ab2a-0cf698cf8236" providerId="ADAL" clId="{3995897E-908B-476E-A319-06D562B8A5AE}" dt="2022-03-24T13:01:21.885" v="40" actId="478"/>
          <ac:spMkLst>
            <pc:docMk/>
            <pc:sldMk cId="837812005" sldId="2134805600"/>
            <ac:spMk id="2" creationId="{9C8431A5-189B-4EF7-9CFB-CE271E0AFFFE}"/>
          </ac:spMkLst>
        </pc:spChg>
        <pc:spChg chg="mod">
          <ac:chgData name="Vesa Juvonen" userId="c7243be1-99a3-4752-ab2a-0cf698cf8236" providerId="ADAL" clId="{3995897E-908B-476E-A319-06D562B8A5AE}" dt="2022-03-24T13:44:46.400" v="64" actId="5793"/>
          <ac:spMkLst>
            <pc:docMk/>
            <pc:sldMk cId="837812005" sldId="2134805600"/>
            <ac:spMk id="12" creationId="{98879855-B3F2-4C88-952D-E0112B70464E}"/>
          </ac:spMkLst>
        </pc:spChg>
        <pc:picChg chg="add mod ord">
          <ac:chgData name="Vesa Juvonen" userId="c7243be1-99a3-4752-ab2a-0cf698cf8236" providerId="ADAL" clId="{3995897E-908B-476E-A319-06D562B8A5AE}" dt="2022-03-24T13:44:38.619" v="50" actId="167"/>
          <ac:picMkLst>
            <pc:docMk/>
            <pc:sldMk cId="837812005" sldId="2134805600"/>
            <ac:picMk id="5" creationId="{EA88A460-22EB-465D-93B4-3DDC9CBBA462}"/>
          </ac:picMkLst>
        </pc:picChg>
        <pc:picChg chg="del">
          <ac:chgData name="Vesa Juvonen" userId="c7243be1-99a3-4752-ab2a-0cf698cf8236" providerId="ADAL" clId="{3995897E-908B-476E-A319-06D562B8A5AE}" dt="2022-03-24T13:44:18.623" v="41" actId="478"/>
          <ac:picMkLst>
            <pc:docMk/>
            <pc:sldMk cId="837812005" sldId="2134805600"/>
            <ac:picMk id="8" creationId="{9ACC4167-027D-472B-80BC-4F7D73672F0D}"/>
          </ac:picMkLst>
        </pc:picChg>
      </pc:sldChg>
      <pc:sldChg chg="delSp modSp mod">
        <pc:chgData name="Vesa Juvonen" userId="c7243be1-99a3-4752-ab2a-0cf698cf8236" providerId="ADAL" clId="{3995897E-908B-476E-A319-06D562B8A5AE}" dt="2022-03-24T13:01:07.943" v="39" actId="207"/>
        <pc:sldMkLst>
          <pc:docMk/>
          <pc:sldMk cId="3452186815" sldId="2134805611"/>
        </pc:sldMkLst>
        <pc:spChg chg="del mod">
          <ac:chgData name="Vesa Juvonen" userId="c7243be1-99a3-4752-ab2a-0cf698cf8236" providerId="ADAL" clId="{3995897E-908B-476E-A319-06D562B8A5AE}" dt="2022-03-24T13:00:26.287" v="4" actId="478"/>
          <ac:spMkLst>
            <pc:docMk/>
            <pc:sldMk cId="3452186815" sldId="2134805611"/>
            <ac:spMk id="3" creationId="{F5DB4640-231C-46CC-BFE5-6FDE4F66A5B9}"/>
          </ac:spMkLst>
        </pc:spChg>
        <pc:spChg chg="mod">
          <ac:chgData name="Vesa Juvonen" userId="c7243be1-99a3-4752-ab2a-0cf698cf8236" providerId="ADAL" clId="{3995897E-908B-476E-A319-06D562B8A5AE}" dt="2022-03-24T13:01:07.943" v="39" actId="207"/>
          <ac:spMkLst>
            <pc:docMk/>
            <pc:sldMk cId="3452186815" sldId="2134805611"/>
            <ac:spMk id="12" creationId="{24EC370B-AF62-4FF0-9567-91771F6DF07D}"/>
          </ac:spMkLst>
        </pc:spChg>
        <pc:picChg chg="mod">
          <ac:chgData name="Vesa Juvonen" userId="c7243be1-99a3-4752-ab2a-0cf698cf8236" providerId="ADAL" clId="{3995897E-908B-476E-A319-06D562B8A5AE}" dt="2022-03-23T13:59:40.161" v="3" actId="1076"/>
          <ac:picMkLst>
            <pc:docMk/>
            <pc:sldMk cId="3452186815" sldId="2134805611"/>
            <ac:picMk id="9" creationId="{CD949BEC-AB0B-4B23-AC50-12E49E1134CF}"/>
          </ac:picMkLst>
        </pc:picChg>
      </pc:sldChg>
    </pc:docChg>
  </pc:docChgLst>
  <pc:docChgLst>
    <pc:chgData name="Waldemar Mastykarz" userId="S::wmastyka@microsoft.com::8c3ccc08-b2ec-4e63-9b9b-25eb044a606e" providerId="AD" clId="Web-{D64D8240-4F97-53B4-C525-313D603C57A6}"/>
    <pc:docChg chg="modSld">
      <pc:chgData name="Waldemar Mastykarz" userId="S::wmastyka@microsoft.com::8c3ccc08-b2ec-4e63-9b9b-25eb044a606e" providerId="AD" clId="Web-{D64D8240-4F97-53B4-C525-313D603C57A6}" dt="2021-11-15T14:33:02.505" v="80" actId="20577"/>
      <pc:docMkLst>
        <pc:docMk/>
      </pc:docMkLst>
      <pc:sldChg chg="delSp modSp">
        <pc:chgData name="Waldemar Mastykarz" userId="S::wmastyka@microsoft.com::8c3ccc08-b2ec-4e63-9b9b-25eb044a606e" providerId="AD" clId="Web-{D64D8240-4F97-53B4-C525-313D603C57A6}" dt="2021-11-15T14:33:02.505" v="80" actId="20577"/>
        <pc:sldMkLst>
          <pc:docMk/>
          <pc:sldMk cId="2253365439" sldId="1642"/>
        </pc:sldMkLst>
        <pc:spChg chg="mod">
          <ac:chgData name="Waldemar Mastykarz" userId="S::wmastyka@microsoft.com::8c3ccc08-b2ec-4e63-9b9b-25eb044a606e" providerId="AD" clId="Web-{D64D8240-4F97-53B4-C525-313D603C57A6}" dt="2021-11-15T14:33:02.505" v="80" actId="20577"/>
          <ac:spMkLst>
            <pc:docMk/>
            <pc:sldMk cId="2253365439" sldId="1642"/>
            <ac:spMk id="3" creationId="{CBDC9C38-872E-4048-96FE-C321FEF21EC1}"/>
          </ac:spMkLst>
        </pc:spChg>
        <pc:spChg chg="del">
          <ac:chgData name="Waldemar Mastykarz" userId="S::wmastyka@microsoft.com::8c3ccc08-b2ec-4e63-9b9b-25eb044a606e" providerId="AD" clId="Web-{D64D8240-4F97-53B4-C525-313D603C57A6}" dt="2021-11-15T14:31:16.940" v="0"/>
          <ac:spMkLst>
            <pc:docMk/>
            <pc:sldMk cId="2253365439" sldId="1642"/>
            <ac:spMk id="4" creationId="{445A6B3D-C322-4E53-B081-8FF149794781}"/>
          </ac:spMkLst>
        </pc:spChg>
      </pc:sldChg>
    </pc:docChg>
  </pc:docChgLst>
  <pc:docChgLst>
    <pc:chgData clId="Web-{105E0D5F-6B0D-4B90-9FA6-A9597CFD9B26}"/>
    <pc:docChg chg="modSld">
      <pc:chgData name="" userId="" providerId="" clId="Web-{105E0D5F-6B0D-4B90-9FA6-A9597CFD9B26}" dt="2021-10-18T15:40:57.163" v="1" actId="20577"/>
      <pc:docMkLst>
        <pc:docMk/>
      </pc:docMkLst>
      <pc:sldChg chg="modSp">
        <pc:chgData name="" userId="" providerId="" clId="Web-{105E0D5F-6B0D-4B90-9FA6-A9597CFD9B26}" dt="2021-10-18T15:40:57.163" v="1" actId="20577"/>
        <pc:sldMkLst>
          <pc:docMk/>
          <pc:sldMk cId="2877399898" sldId="1623"/>
        </pc:sldMkLst>
        <pc:spChg chg="mod">
          <ac:chgData name="" userId="" providerId="" clId="Web-{105E0D5F-6B0D-4B90-9FA6-A9597CFD9B26}" dt="2021-10-18T15:40:57.163" v="1" actId="20577"/>
          <ac:spMkLst>
            <pc:docMk/>
            <pc:sldMk cId="2877399898" sldId="1623"/>
            <ac:spMk id="3" creationId="{CBDC9C38-872E-4048-96FE-C321FEF21EC1}"/>
          </ac:spMkLst>
        </pc:spChg>
      </pc:sldChg>
    </pc:docChg>
  </pc:docChgLst>
  <pc:docChgLst>
    <pc:chgData name="Julie Turner" userId="S::julie.turner_sympraxisconsulting.com#ext#@microsoft.onmicrosoft.com::51f00042-4c48-4111-9ee4-670ef2fc7d0e" providerId="AD" clId="Web-{9B35FAD1-64A3-44C6-80B5-D8176F1A30A9}"/>
    <pc:docChg chg="modSld">
      <pc:chgData name="Julie Turner" userId="S::julie.turner_sympraxisconsulting.com#ext#@microsoft.onmicrosoft.com::51f00042-4c48-4111-9ee4-670ef2fc7d0e" providerId="AD" clId="Web-{9B35FAD1-64A3-44C6-80B5-D8176F1A30A9}" dt="2022-02-21T16:46:14.033" v="100" actId="20577"/>
      <pc:docMkLst>
        <pc:docMk/>
      </pc:docMkLst>
      <pc:sldChg chg="delSp modSp">
        <pc:chgData name="Julie Turner" userId="S::julie.turner_sympraxisconsulting.com#ext#@microsoft.onmicrosoft.com::51f00042-4c48-4111-9ee4-670ef2fc7d0e" providerId="AD" clId="Web-{9B35FAD1-64A3-44C6-80B5-D8176F1A30A9}" dt="2022-02-21T16:46:14.033" v="100" actId="20577"/>
        <pc:sldMkLst>
          <pc:docMk/>
          <pc:sldMk cId="2877399898" sldId="1623"/>
        </pc:sldMkLst>
        <pc:spChg chg="mod">
          <ac:chgData name="Julie Turner" userId="S::julie.turner_sympraxisconsulting.com#ext#@microsoft.onmicrosoft.com::51f00042-4c48-4111-9ee4-670ef2fc7d0e" providerId="AD" clId="Web-{9B35FAD1-64A3-44C6-80B5-D8176F1A30A9}" dt="2022-02-21T16:46:14.033" v="100" actId="20577"/>
          <ac:spMkLst>
            <pc:docMk/>
            <pc:sldMk cId="2877399898" sldId="1623"/>
            <ac:spMk id="3" creationId="{CBDC9C38-872E-4048-96FE-C321FEF21EC1}"/>
          </ac:spMkLst>
        </pc:spChg>
        <pc:spChg chg="mod">
          <ac:chgData name="Julie Turner" userId="S::julie.turner_sympraxisconsulting.com#ext#@microsoft.onmicrosoft.com::51f00042-4c48-4111-9ee4-670ef2fc7d0e" providerId="AD" clId="Web-{9B35FAD1-64A3-44C6-80B5-D8176F1A30A9}" dt="2022-02-21T16:45:46.767" v="46" actId="20577"/>
          <ac:spMkLst>
            <pc:docMk/>
            <pc:sldMk cId="2877399898" sldId="1623"/>
            <ac:spMk id="4" creationId="{0F2C6B73-B0A6-488E-8A1A-A974C7EB72F2}"/>
          </ac:spMkLst>
        </pc:spChg>
        <pc:spChg chg="del mod">
          <ac:chgData name="Julie Turner" userId="S::julie.turner_sympraxisconsulting.com#ext#@microsoft.onmicrosoft.com::51f00042-4c48-4111-9ee4-670ef2fc7d0e" providerId="AD" clId="Web-{9B35FAD1-64A3-44C6-80B5-D8176F1A30A9}" dt="2022-02-21T16:09:38.441" v="1"/>
          <ac:spMkLst>
            <pc:docMk/>
            <pc:sldMk cId="2877399898" sldId="1623"/>
            <ac:spMk id="141" creationId="{A77ACBBF-1273-4920-83CC-0F39B723A9FA}"/>
          </ac:spMkLst>
        </pc:spChg>
        <pc:picChg chg="del">
          <ac:chgData name="Julie Turner" userId="S::julie.turner_sympraxisconsulting.com#ext#@microsoft.onmicrosoft.com::51f00042-4c48-4111-9ee4-670ef2fc7d0e" providerId="AD" clId="Web-{9B35FAD1-64A3-44C6-80B5-D8176F1A30A9}" dt="2022-02-21T16:10:03.254" v="6"/>
          <ac:picMkLst>
            <pc:docMk/>
            <pc:sldMk cId="2877399898" sldId="1623"/>
            <ac:picMk id="138" creationId="{6D956ED9-B6EB-4729-93FB-6580CBC52AEB}"/>
          </ac:picMkLst>
        </pc:picChg>
      </pc:sldChg>
    </pc:docChg>
  </pc:docChgLst>
  <pc:docChgLst>
    <pc:chgData name="Julie Turner" userId="S::julie.turner_sympraxisconsulting.com#ext#@microsoft.onmicrosoft.com::51f00042-4c48-4111-9ee4-670ef2fc7d0e" providerId="AD" clId="Web-{8E6FE0F6-68C3-4C1C-BB63-5BD720038776}"/>
    <pc:docChg chg="modSld">
      <pc:chgData name="Julie Turner" userId="S::julie.turner_sympraxisconsulting.com#ext#@microsoft.onmicrosoft.com::51f00042-4c48-4111-9ee4-670ef2fc7d0e" providerId="AD" clId="Web-{8E6FE0F6-68C3-4C1C-BB63-5BD720038776}" dt="2022-03-22T20:07:33.238" v="4" actId="20577"/>
      <pc:docMkLst>
        <pc:docMk/>
      </pc:docMkLst>
      <pc:sldChg chg="delSp modSp">
        <pc:chgData name="Julie Turner" userId="S::julie.turner_sympraxisconsulting.com#ext#@microsoft.onmicrosoft.com::51f00042-4c48-4111-9ee4-670ef2fc7d0e" providerId="AD" clId="Web-{8E6FE0F6-68C3-4C1C-BB63-5BD720038776}" dt="2022-03-22T20:07:33.238" v="4" actId="20577"/>
        <pc:sldMkLst>
          <pc:docMk/>
          <pc:sldMk cId="2877399898" sldId="1623"/>
        </pc:sldMkLst>
        <pc:spChg chg="mod">
          <ac:chgData name="Julie Turner" userId="S::julie.turner_sympraxisconsulting.com#ext#@microsoft.onmicrosoft.com::51f00042-4c48-4111-9ee4-670ef2fc7d0e" providerId="AD" clId="Web-{8E6FE0F6-68C3-4C1C-BB63-5BD720038776}" dt="2022-03-22T20:07:33.238" v="4"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8E6FE0F6-68C3-4C1C-BB63-5BD720038776}" dt="2022-03-22T20:07:14.144" v="0"/>
          <ac:spMkLst>
            <pc:docMk/>
            <pc:sldMk cId="2877399898" sldId="1623"/>
            <ac:spMk id="138" creationId="{DD57B4EA-BC5D-4247-8817-88BC7ACC5053}"/>
          </ac:spMkLst>
        </pc:spChg>
      </pc:sldChg>
    </pc:docChg>
  </pc:docChgLst>
  <pc:docChgLst>
    <pc:chgData name="David Warner" userId="S::david_dwarnerii.com#ext#@microsoft.onmicrosoft.com::acafcf14-4098-4a83-9425-e73571277a06" providerId="AD" clId="Web-{3DD47801-086D-40AA-A3AE-275542C22AF3}"/>
    <pc:docChg chg="modSld">
      <pc:chgData name="David Warner" userId="S::david_dwarnerii.com#ext#@microsoft.onmicrosoft.com::acafcf14-4098-4a83-9425-e73571277a06" providerId="AD" clId="Web-{3DD47801-086D-40AA-A3AE-275542C22AF3}" dt="2021-09-07T13:57:11.878" v="14" actId="1076"/>
      <pc:docMkLst>
        <pc:docMk/>
      </pc:docMkLst>
      <pc:sldChg chg="addSp delSp modSp">
        <pc:chgData name="David Warner" userId="S::david_dwarnerii.com#ext#@microsoft.onmicrosoft.com::acafcf14-4098-4a83-9425-e73571277a06" providerId="AD" clId="Web-{3DD47801-086D-40AA-A3AE-275542C22AF3}" dt="2021-09-07T13:57:11.878" v="14" actId="1076"/>
        <pc:sldMkLst>
          <pc:docMk/>
          <pc:sldMk cId="357588276" sldId="2076136388"/>
        </pc:sldMkLst>
        <pc:spChg chg="del">
          <ac:chgData name="David Warner" userId="S::david_dwarnerii.com#ext#@microsoft.onmicrosoft.com::acafcf14-4098-4a83-9425-e73571277a06" providerId="AD" clId="Web-{3DD47801-086D-40AA-A3AE-275542C22AF3}" dt="2021-09-07T13:56:01.843" v="0"/>
          <ac:spMkLst>
            <pc:docMk/>
            <pc:sldMk cId="357588276" sldId="2076136388"/>
            <ac:spMk id="2" creationId="{72D14E9A-DEA5-40CE-85C8-397B00110AEB}"/>
          </ac:spMkLst>
        </pc:spChg>
        <pc:spChg chg="add mod">
          <ac:chgData name="David Warner" userId="S::david_dwarnerii.com#ext#@microsoft.onmicrosoft.com::acafcf14-4098-4a83-9425-e73571277a06" providerId="AD" clId="Web-{3DD47801-086D-40AA-A3AE-275542C22AF3}" dt="2021-09-07T13:57:02.487" v="9" actId="20577"/>
          <ac:spMkLst>
            <pc:docMk/>
            <pc:sldMk cId="357588276" sldId="2076136388"/>
            <ac:spMk id="10" creationId="{16E1CB8C-122B-4C5A-8724-D74AEC2B5DEC}"/>
          </ac:spMkLst>
        </pc:spChg>
        <pc:spChg chg="add del">
          <ac:chgData name="David Warner" userId="S::david_dwarnerii.com#ext#@microsoft.onmicrosoft.com::acafcf14-4098-4a83-9425-e73571277a06" providerId="AD" clId="Web-{3DD47801-086D-40AA-A3AE-275542C22AF3}" dt="2021-09-07T13:56:54.518" v="3"/>
          <ac:spMkLst>
            <pc:docMk/>
            <pc:sldMk cId="357588276" sldId="2076136388"/>
            <ac:spMk id="11" creationId="{03477876-6F7B-42BA-8034-F00C6D4D0825}"/>
          </ac:spMkLst>
        </pc:spChg>
        <pc:spChg chg="mod">
          <ac:chgData name="David Warner" userId="S::david_dwarnerii.com#ext#@microsoft.onmicrosoft.com::acafcf14-4098-4a83-9425-e73571277a06" providerId="AD" clId="Web-{3DD47801-086D-40AA-A3AE-275542C22AF3}" dt="2021-09-07T13:57:11.878" v="14" actId="1076"/>
          <ac:spMkLst>
            <pc:docMk/>
            <pc:sldMk cId="357588276" sldId="2076136388"/>
            <ac:spMk id="12" creationId="{58BAD4F2-FCCB-46F6-A78E-93E8E8A16346}"/>
          </ac:spMkLst>
        </pc:spChg>
      </pc:sldChg>
    </pc:docChg>
  </pc:docChgLst>
  <pc:docChgLst>
    <pc:chgData name="Julie Turner" userId="S::julie.turner_sympraxisconsulting.com#ext#@microsoft.onmicrosoft.com::51f00042-4c48-4111-9ee4-670ef2fc7d0e" providerId="AD" clId="Web-{D7FF7D61-63A6-48FF-9C89-3DFA99AB15B9}"/>
    <pc:docChg chg="modSld">
      <pc:chgData name="Julie Turner" userId="S::julie.turner_sympraxisconsulting.com#ext#@microsoft.onmicrosoft.com::51f00042-4c48-4111-9ee4-670ef2fc7d0e" providerId="AD" clId="Web-{D7FF7D61-63A6-48FF-9C89-3DFA99AB15B9}" dt="2021-09-07T14:08:43.678" v="36" actId="20577"/>
      <pc:docMkLst>
        <pc:docMk/>
      </pc:docMkLst>
      <pc:sldChg chg="delSp modSp">
        <pc:chgData name="Julie Turner" userId="S::julie.turner_sympraxisconsulting.com#ext#@microsoft.onmicrosoft.com::51f00042-4c48-4111-9ee4-670ef2fc7d0e" providerId="AD" clId="Web-{D7FF7D61-63A6-48FF-9C89-3DFA99AB15B9}" dt="2021-09-07T14:08:43.678" v="36" actId="20577"/>
        <pc:sldMkLst>
          <pc:docMk/>
          <pc:sldMk cId="2877399898" sldId="1623"/>
        </pc:sldMkLst>
        <pc:spChg chg="mod">
          <ac:chgData name="Julie Turner" userId="S::julie.turner_sympraxisconsulting.com#ext#@microsoft.onmicrosoft.com::51f00042-4c48-4111-9ee4-670ef2fc7d0e" providerId="AD" clId="Web-{D7FF7D61-63A6-48FF-9C89-3DFA99AB15B9}" dt="2021-09-07T14:08:43.678" v="36"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D7FF7D61-63A6-48FF-9C89-3DFA99AB15B9}" dt="2021-09-07T14:07:19.235" v="0"/>
          <ac:spMkLst>
            <pc:docMk/>
            <pc:sldMk cId="2877399898" sldId="1623"/>
            <ac:spMk id="138" creationId="{371DAFF4-623A-4C4E-8AB7-F937ECD4C47B}"/>
          </ac:spMkLst>
        </pc:spChg>
      </pc:sldChg>
    </pc:docChg>
  </pc:docChgLst>
  <pc:docChgLst>
    <pc:chgData name="Waldemar Mastykarz" userId="S::wmastyka@microsoft.com::8c3ccc08-b2ec-4e63-9b9b-25eb044a606e" providerId="AD" clId="Web-{221EF89A-1F0B-B908-EFFC-00BEA84FAAEA}"/>
    <pc:docChg chg="modSld">
      <pc:chgData name="Waldemar Mastykarz" userId="S::wmastyka@microsoft.com::8c3ccc08-b2ec-4e63-9b9b-25eb044a606e" providerId="AD" clId="Web-{221EF89A-1F0B-B908-EFFC-00BEA84FAAEA}" dt="2021-10-07T13:32:45.061" v="4" actId="20577"/>
      <pc:docMkLst>
        <pc:docMk/>
      </pc:docMkLst>
      <pc:sldChg chg="modSp">
        <pc:chgData name="Waldemar Mastykarz" userId="S::wmastyka@microsoft.com::8c3ccc08-b2ec-4e63-9b9b-25eb044a606e" providerId="AD" clId="Web-{221EF89A-1F0B-B908-EFFC-00BEA84FAAEA}" dt="2021-10-07T13:32:45.061" v="4" actId="20577"/>
        <pc:sldMkLst>
          <pc:docMk/>
          <pc:sldMk cId="2253365439" sldId="1642"/>
        </pc:sldMkLst>
        <pc:spChg chg="mod">
          <ac:chgData name="Waldemar Mastykarz" userId="S::wmastyka@microsoft.com::8c3ccc08-b2ec-4e63-9b9b-25eb044a606e" providerId="AD" clId="Web-{221EF89A-1F0B-B908-EFFC-00BEA84FAAEA}" dt="2021-10-07T13:32:45.061" v="4" actId="20577"/>
          <ac:spMkLst>
            <pc:docMk/>
            <pc:sldMk cId="2253365439" sldId="1642"/>
            <ac:spMk id="3" creationId="{CBDC9C38-872E-4048-96FE-C321FEF21EC1}"/>
          </ac:spMkLst>
        </pc:spChg>
      </pc:sldChg>
    </pc:docChg>
  </pc:docChgLst>
  <pc:docChgLst>
    <pc:chgData name="Patrick Rodgers" userId="d219dede-d6b3-4097-a769-454d84f039e8" providerId="ADAL" clId="{042D86A8-6C9D-450C-BC14-F2E9711057F2}"/>
    <pc:docChg chg="undo custSel addSld delSld modSld sldOrd modSection">
      <pc:chgData name="Patrick Rodgers" userId="d219dede-d6b3-4097-a769-454d84f039e8" providerId="ADAL" clId="{042D86A8-6C9D-450C-BC14-F2E9711057F2}" dt="2021-08-25T19:42:35.277" v="931" actId="478"/>
      <pc:docMkLst>
        <pc:docMk/>
      </pc:docMkLst>
      <pc:sldChg chg="modSp mod">
        <pc:chgData name="Patrick Rodgers" userId="d219dede-d6b3-4097-a769-454d84f039e8" providerId="ADAL" clId="{042D86A8-6C9D-450C-BC14-F2E9711057F2}" dt="2021-08-25T19:13:01.320" v="437" actId="20577"/>
        <pc:sldMkLst>
          <pc:docMk/>
          <pc:sldMk cId="10702720" sldId="2079"/>
        </pc:sldMkLst>
        <pc:spChg chg="mod">
          <ac:chgData name="Patrick Rodgers" userId="d219dede-d6b3-4097-a769-454d84f039e8" providerId="ADAL" clId="{042D86A8-6C9D-450C-BC14-F2E9711057F2}" dt="2021-08-25T19:13:01.320" v="437" actId="20577"/>
          <ac:spMkLst>
            <pc:docMk/>
            <pc:sldMk cId="10702720" sldId="2079"/>
            <ac:spMk id="8" creationId="{00000000-0000-0000-0000-000000000000}"/>
          </ac:spMkLst>
        </pc:spChg>
      </pc:sldChg>
      <pc:sldChg chg="addSp delSp modSp mod">
        <pc:chgData name="Patrick Rodgers" userId="d219dede-d6b3-4097-a769-454d84f039e8" providerId="ADAL" clId="{042D86A8-6C9D-450C-BC14-F2E9711057F2}" dt="2021-08-25T19:42:35.277" v="931" actId="478"/>
        <pc:sldMkLst>
          <pc:docMk/>
          <pc:sldMk cId="778883926" sldId="2076136264"/>
        </pc:sldMkLst>
        <pc:spChg chg="mod">
          <ac:chgData name="Patrick Rodgers" userId="d219dede-d6b3-4097-a769-454d84f039e8" providerId="ADAL" clId="{042D86A8-6C9D-450C-BC14-F2E9711057F2}" dt="2021-08-25T19:12:01.049" v="421" actId="20577"/>
          <ac:spMkLst>
            <pc:docMk/>
            <pc:sldMk cId="778883926" sldId="2076136264"/>
            <ac:spMk id="14" creationId="{953584C8-8734-42EA-AD16-6AA2B405D249}"/>
          </ac:spMkLst>
        </pc:spChg>
        <pc:picChg chg="add del mod">
          <ac:chgData name="Patrick Rodgers" userId="d219dede-d6b3-4097-a769-454d84f039e8" providerId="ADAL" clId="{042D86A8-6C9D-450C-BC14-F2E9711057F2}" dt="2021-08-25T19:42:35.277" v="931" actId="478"/>
          <ac:picMkLst>
            <pc:docMk/>
            <pc:sldMk cId="778883926" sldId="2076136264"/>
            <ac:picMk id="3" creationId="{2F2CB748-4DEF-46B0-BF08-709FC9666C45}"/>
          </ac:picMkLst>
        </pc:picChg>
        <pc:picChg chg="add del mod">
          <ac:chgData name="Patrick Rodgers" userId="d219dede-d6b3-4097-a769-454d84f039e8" providerId="ADAL" clId="{042D86A8-6C9D-450C-BC14-F2E9711057F2}" dt="2021-08-25T19:42:34.605" v="930" actId="478"/>
          <ac:picMkLst>
            <pc:docMk/>
            <pc:sldMk cId="778883926" sldId="2076136264"/>
            <ac:picMk id="5" creationId="{3ADB1547-D4B2-401A-99F8-169A493EDD97}"/>
          </ac:picMkLst>
        </pc:picChg>
        <pc:picChg chg="add del mod">
          <ac:chgData name="Patrick Rodgers" userId="d219dede-d6b3-4097-a769-454d84f039e8" providerId="ADAL" clId="{042D86A8-6C9D-450C-BC14-F2E9711057F2}" dt="2021-08-25T19:42:34.033" v="929" actId="478"/>
          <ac:picMkLst>
            <pc:docMk/>
            <pc:sldMk cId="778883926" sldId="2076136264"/>
            <ac:picMk id="6" creationId="{B1465A22-445B-4AAD-874D-2FF47A081510}"/>
          </ac:picMkLst>
        </pc:picChg>
        <pc:picChg chg="del">
          <ac:chgData name="Patrick Rodgers" userId="d219dede-d6b3-4097-a769-454d84f039e8" providerId="ADAL" clId="{042D86A8-6C9D-450C-BC14-F2E9711057F2}" dt="2021-08-25T19:12:25.602" v="422" actId="478"/>
          <ac:picMkLst>
            <pc:docMk/>
            <pc:sldMk cId="778883926" sldId="2076136264"/>
            <ac:picMk id="9" creationId="{A530CE92-58E8-4897-9E7A-0D94CB94771C}"/>
          </ac:picMkLst>
        </pc:picChg>
      </pc:sldChg>
      <pc:sldChg chg="addSp delSp modSp new del mod chgLayout">
        <pc:chgData name="Patrick Rodgers" userId="d219dede-d6b3-4097-a769-454d84f039e8" providerId="ADAL" clId="{042D86A8-6C9D-450C-BC14-F2E9711057F2}" dt="2021-08-25T18:42:14.157" v="47" actId="47"/>
        <pc:sldMkLst>
          <pc:docMk/>
          <pc:sldMk cId="3415523077" sldId="2134805596"/>
        </pc:sldMkLst>
        <pc:spChg chg="del mod ord">
          <ac:chgData name="Patrick Rodgers" userId="d219dede-d6b3-4097-a769-454d84f039e8" providerId="ADAL" clId="{042D86A8-6C9D-450C-BC14-F2E9711057F2}" dt="2021-08-25T18:39:45.215" v="1" actId="700"/>
          <ac:spMkLst>
            <pc:docMk/>
            <pc:sldMk cId="3415523077" sldId="2134805596"/>
            <ac:spMk id="2" creationId="{19159C94-52CF-47A3-9527-A808CFFE8641}"/>
          </ac:spMkLst>
        </pc:spChg>
        <pc:spChg chg="del mod ord">
          <ac:chgData name="Patrick Rodgers" userId="d219dede-d6b3-4097-a769-454d84f039e8" providerId="ADAL" clId="{042D86A8-6C9D-450C-BC14-F2E9711057F2}" dt="2021-08-25T18:39:45.215" v="1" actId="700"/>
          <ac:spMkLst>
            <pc:docMk/>
            <pc:sldMk cId="3415523077" sldId="2134805596"/>
            <ac:spMk id="3" creationId="{E7F60A7C-5668-4F7B-B754-DF0840DF9FCF}"/>
          </ac:spMkLst>
        </pc:spChg>
        <pc:spChg chg="add mod ord">
          <ac:chgData name="Patrick Rodgers" userId="d219dede-d6b3-4097-a769-454d84f039e8" providerId="ADAL" clId="{042D86A8-6C9D-450C-BC14-F2E9711057F2}" dt="2021-08-25T18:39:45.215" v="1" actId="700"/>
          <ac:spMkLst>
            <pc:docMk/>
            <pc:sldMk cId="3415523077" sldId="2134805596"/>
            <ac:spMk id="4" creationId="{79B4011E-11B1-4B62-B6B6-09FC938DE65B}"/>
          </ac:spMkLst>
        </pc:spChg>
        <pc:spChg chg="add mod ord">
          <ac:chgData name="Patrick Rodgers" userId="d219dede-d6b3-4097-a769-454d84f039e8" providerId="ADAL" clId="{042D86A8-6C9D-450C-BC14-F2E9711057F2}" dt="2021-08-25T18:39:45.215" v="1" actId="700"/>
          <ac:spMkLst>
            <pc:docMk/>
            <pc:sldMk cId="3415523077" sldId="2134805596"/>
            <ac:spMk id="5" creationId="{C6ED26E1-62D7-4789-8EDB-6C96FB935C24}"/>
          </ac:spMkLst>
        </pc:spChg>
        <pc:spChg chg="add mod ord">
          <ac:chgData name="Patrick Rodgers" userId="d219dede-d6b3-4097-a769-454d84f039e8" providerId="ADAL" clId="{042D86A8-6C9D-450C-BC14-F2E9711057F2}" dt="2021-08-25T18:39:45.215" v="1" actId="700"/>
          <ac:spMkLst>
            <pc:docMk/>
            <pc:sldMk cId="3415523077" sldId="2134805596"/>
            <ac:spMk id="6" creationId="{78B05357-5588-4709-A86E-5C070554E1E4}"/>
          </ac:spMkLst>
        </pc:spChg>
        <pc:spChg chg="add mod ord">
          <ac:chgData name="Patrick Rodgers" userId="d219dede-d6b3-4097-a769-454d84f039e8" providerId="ADAL" clId="{042D86A8-6C9D-450C-BC14-F2E9711057F2}" dt="2021-08-25T18:39:45.215" v="1" actId="700"/>
          <ac:spMkLst>
            <pc:docMk/>
            <pc:sldMk cId="3415523077" sldId="2134805596"/>
            <ac:spMk id="7" creationId="{72359D38-EEF3-49E2-A86C-53188E2983B0}"/>
          </ac:spMkLst>
        </pc:spChg>
        <pc:spChg chg="add">
          <ac:chgData name="Patrick Rodgers" userId="d219dede-d6b3-4097-a769-454d84f039e8" providerId="ADAL" clId="{042D86A8-6C9D-450C-BC14-F2E9711057F2}" dt="2021-08-25T18:40:51.161" v="2" actId="22"/>
          <ac:spMkLst>
            <pc:docMk/>
            <pc:sldMk cId="3415523077" sldId="2134805596"/>
            <ac:spMk id="9" creationId="{DE57E848-1629-41DD-9D47-A39EDD311855}"/>
          </ac:spMkLst>
        </pc:spChg>
        <pc:spChg chg="add">
          <ac:chgData name="Patrick Rodgers" userId="d219dede-d6b3-4097-a769-454d84f039e8" providerId="ADAL" clId="{042D86A8-6C9D-450C-BC14-F2E9711057F2}" dt="2021-08-25T18:40:53.208" v="3" actId="22"/>
          <ac:spMkLst>
            <pc:docMk/>
            <pc:sldMk cId="3415523077" sldId="2134805596"/>
            <ac:spMk id="11" creationId="{300C135C-204E-414D-BA62-2AC4D7C3BCA7}"/>
          </ac:spMkLst>
        </pc:spChg>
      </pc:sldChg>
      <pc:sldChg chg="delSp modSp add mod ord">
        <pc:chgData name="Patrick Rodgers" userId="d219dede-d6b3-4097-a769-454d84f039e8" providerId="ADAL" clId="{042D86A8-6C9D-450C-BC14-F2E9711057F2}" dt="2021-08-25T18:52:30.078" v="52"/>
        <pc:sldMkLst>
          <pc:docMk/>
          <pc:sldMk cId="138765282" sldId="2147469370"/>
        </pc:sldMkLst>
        <pc:spChg chg="mod">
          <ac:chgData name="Patrick Rodgers" userId="d219dede-d6b3-4097-a769-454d84f039e8" providerId="ADAL" clId="{042D86A8-6C9D-450C-BC14-F2E9711057F2}" dt="2021-08-25T18:41:22.186" v="36" actId="20577"/>
          <ac:spMkLst>
            <pc:docMk/>
            <pc:sldMk cId="138765282" sldId="2147469370"/>
            <ac:spMk id="2" creationId="{85B9D080-801F-4083-B697-B39302B74F10}"/>
          </ac:spMkLst>
        </pc:spChg>
        <pc:spChg chg="mod">
          <ac:chgData name="Patrick Rodgers" userId="d219dede-d6b3-4097-a769-454d84f039e8" providerId="ADAL" clId="{042D86A8-6C9D-450C-BC14-F2E9711057F2}" dt="2021-08-25T18:41:51.693" v="42" actId="1076"/>
          <ac:spMkLst>
            <pc:docMk/>
            <pc:sldMk cId="138765282" sldId="2147469370"/>
            <ac:spMk id="48" creationId="{B34DC24F-59F1-4B5D-81AD-BF7C58C4222B}"/>
          </ac:spMkLst>
        </pc:spChg>
        <pc:spChg chg="mod">
          <ac:chgData name="Patrick Rodgers" userId="d219dede-d6b3-4097-a769-454d84f039e8" providerId="ADAL" clId="{042D86A8-6C9D-450C-BC14-F2E9711057F2}" dt="2021-08-25T18:41:54.955" v="43" actId="1076"/>
          <ac:spMkLst>
            <pc:docMk/>
            <pc:sldMk cId="138765282" sldId="2147469370"/>
            <ac:spMk id="50" creationId="{C3C6023D-DB19-492F-94BE-E5D30149A344}"/>
          </ac:spMkLst>
        </pc:spChg>
        <pc:spChg chg="mod">
          <ac:chgData name="Patrick Rodgers" userId="d219dede-d6b3-4097-a769-454d84f039e8" providerId="ADAL" clId="{042D86A8-6C9D-450C-BC14-F2E9711057F2}" dt="2021-08-25T18:42:01.336" v="44" actId="1076"/>
          <ac:spMkLst>
            <pc:docMk/>
            <pc:sldMk cId="138765282" sldId="2147469370"/>
            <ac:spMk id="51" creationId="{610DD64D-384A-4889-A6E3-C37894380444}"/>
          </ac:spMkLst>
        </pc:spChg>
        <pc:spChg chg="mod">
          <ac:chgData name="Patrick Rodgers" userId="d219dede-d6b3-4097-a769-454d84f039e8" providerId="ADAL" clId="{042D86A8-6C9D-450C-BC14-F2E9711057F2}" dt="2021-08-25T18:42:01.336" v="44" actId="1076"/>
          <ac:spMkLst>
            <pc:docMk/>
            <pc:sldMk cId="138765282" sldId="2147469370"/>
            <ac:spMk id="52" creationId="{DD681E6D-1F61-46F1-A837-F9DE8777198F}"/>
          </ac:spMkLst>
        </pc:spChg>
        <pc:spChg chg="mod">
          <ac:chgData name="Patrick Rodgers" userId="d219dede-d6b3-4097-a769-454d84f039e8" providerId="ADAL" clId="{042D86A8-6C9D-450C-BC14-F2E9711057F2}" dt="2021-08-25T18:42:01.336" v="44" actId="1076"/>
          <ac:spMkLst>
            <pc:docMk/>
            <pc:sldMk cId="138765282" sldId="2147469370"/>
            <ac:spMk id="53" creationId="{5A77F34F-147B-477B-8546-9458A098C31E}"/>
          </ac:spMkLst>
        </pc:spChg>
        <pc:spChg chg="del">
          <ac:chgData name="Patrick Rodgers" userId="d219dede-d6b3-4097-a769-454d84f039e8" providerId="ADAL" clId="{042D86A8-6C9D-450C-BC14-F2E9711057F2}" dt="2021-08-25T18:41:09.711" v="5" actId="478"/>
          <ac:spMkLst>
            <pc:docMk/>
            <pc:sldMk cId="138765282" sldId="2147469370"/>
            <ac:spMk id="57" creationId="{12276039-680C-44DD-9AF4-3D8827E8A002}"/>
          </ac:spMkLst>
        </pc:spChg>
        <pc:spChg chg="mod">
          <ac:chgData name="Patrick Rodgers" userId="d219dede-d6b3-4097-a769-454d84f039e8" providerId="ADAL" clId="{042D86A8-6C9D-450C-BC14-F2E9711057F2}" dt="2021-08-25T18:41:46.882" v="41" actId="1076"/>
          <ac:spMkLst>
            <pc:docMk/>
            <pc:sldMk cId="138765282" sldId="2147469370"/>
            <ac:spMk id="59" creationId="{D17B0749-8F11-453E-BC8A-4AED75E1D02E}"/>
          </ac:spMkLst>
        </pc:spChg>
        <pc:grpChg chg="mod">
          <ac:chgData name="Patrick Rodgers" userId="d219dede-d6b3-4097-a769-454d84f039e8" providerId="ADAL" clId="{042D86A8-6C9D-450C-BC14-F2E9711057F2}" dt="2021-08-25T18:41:44.131" v="39" actId="1076"/>
          <ac:grpSpMkLst>
            <pc:docMk/>
            <pc:sldMk cId="138765282" sldId="2147469370"/>
            <ac:grpSpMk id="30" creationId="{51C21F9C-CA6A-4785-B3D7-C65E53D6D872}"/>
          </ac:grpSpMkLst>
        </pc:grpChg>
        <pc:grpChg chg="mod">
          <ac:chgData name="Patrick Rodgers" userId="d219dede-d6b3-4097-a769-454d84f039e8" providerId="ADAL" clId="{042D86A8-6C9D-450C-BC14-F2E9711057F2}" dt="2021-08-25T18:41:44.131" v="39" actId="1076"/>
          <ac:grpSpMkLst>
            <pc:docMk/>
            <pc:sldMk cId="138765282" sldId="2147469370"/>
            <ac:grpSpMk id="34" creationId="{27C4E643-21C8-4C4A-A41A-A7F199DC0D00}"/>
          </ac:grpSpMkLst>
        </pc:grpChg>
        <pc:grpChg chg="mod">
          <ac:chgData name="Patrick Rodgers" userId="d219dede-d6b3-4097-a769-454d84f039e8" providerId="ADAL" clId="{042D86A8-6C9D-450C-BC14-F2E9711057F2}" dt="2021-08-25T18:41:44.131" v="39" actId="1076"/>
          <ac:grpSpMkLst>
            <pc:docMk/>
            <pc:sldMk cId="138765282" sldId="2147469370"/>
            <ac:grpSpMk id="37" creationId="{B27BBB04-5D41-4FF8-9B40-DD6DB24C4DE6}"/>
          </ac:grpSpMkLst>
        </pc:grpChg>
        <pc:grpChg chg="mod">
          <ac:chgData name="Patrick Rodgers" userId="d219dede-d6b3-4097-a769-454d84f039e8" providerId="ADAL" clId="{042D86A8-6C9D-450C-BC14-F2E9711057F2}" dt="2021-08-25T18:41:44.131" v="39" actId="1076"/>
          <ac:grpSpMkLst>
            <pc:docMk/>
            <pc:sldMk cId="138765282" sldId="2147469370"/>
            <ac:grpSpMk id="40" creationId="{4636BFD2-93AA-4533-8F59-DCF661B327FC}"/>
          </ac:grpSpMkLst>
        </pc:grpChg>
        <pc:grpChg chg="mod">
          <ac:chgData name="Patrick Rodgers" userId="d219dede-d6b3-4097-a769-454d84f039e8" providerId="ADAL" clId="{042D86A8-6C9D-450C-BC14-F2E9711057F2}" dt="2021-08-25T18:41:44.131" v="39" actId="1076"/>
          <ac:grpSpMkLst>
            <pc:docMk/>
            <pc:sldMk cId="138765282" sldId="2147469370"/>
            <ac:grpSpMk id="43" creationId="{CC5E780C-9E3C-4E3D-B005-EF1F4286AEBF}"/>
          </ac:grpSpMkLst>
        </pc:grpChg>
        <pc:graphicFrameChg chg="del modGraphic">
          <ac:chgData name="Patrick Rodgers" userId="d219dede-d6b3-4097-a769-454d84f039e8" providerId="ADAL" clId="{042D86A8-6C9D-450C-BC14-F2E9711057F2}" dt="2021-08-25T18:42:11.625" v="46" actId="478"/>
          <ac:graphicFrameMkLst>
            <pc:docMk/>
            <pc:sldMk cId="138765282" sldId="2147469370"/>
            <ac:graphicFrameMk id="54" creationId="{E04FD19A-F089-45EF-AD5D-17C35D03636E}"/>
          </ac:graphicFrameMkLst>
        </pc:graphicFrameChg>
        <pc:picChg chg="mod">
          <ac:chgData name="Patrick Rodgers" userId="d219dede-d6b3-4097-a769-454d84f039e8" providerId="ADAL" clId="{042D86A8-6C9D-450C-BC14-F2E9711057F2}" dt="2021-08-25T18:41:44.131" v="39" actId="1076"/>
          <ac:picMkLst>
            <pc:docMk/>
            <pc:sldMk cId="138765282" sldId="2147469370"/>
            <ac:picMk id="29" creationId="{798FB2BE-1D42-44D0-81FF-FCCD3A1595CA}"/>
          </ac:picMkLst>
        </pc:picChg>
        <pc:picChg chg="mod">
          <ac:chgData name="Patrick Rodgers" userId="d219dede-d6b3-4097-a769-454d84f039e8" providerId="ADAL" clId="{042D86A8-6C9D-450C-BC14-F2E9711057F2}" dt="2021-08-25T18:41:44.131" v="39" actId="1076"/>
          <ac:picMkLst>
            <pc:docMk/>
            <pc:sldMk cId="138765282" sldId="2147469370"/>
            <ac:picMk id="33" creationId="{4D285E9F-210C-49E1-BF6E-FB39F2924379}"/>
          </ac:picMkLst>
        </pc:picChg>
        <pc:cxnChg chg="mod">
          <ac:chgData name="Patrick Rodgers" userId="d219dede-d6b3-4097-a769-454d84f039e8" providerId="ADAL" clId="{042D86A8-6C9D-450C-BC14-F2E9711057F2}" dt="2021-08-25T18:41:44.131" v="39" actId="1076"/>
          <ac:cxnSpMkLst>
            <pc:docMk/>
            <pc:sldMk cId="138765282" sldId="2147469370"/>
            <ac:cxnSpMk id="49" creationId="{E4FF3300-F32A-461A-B31B-A49D81774CA6}"/>
          </ac:cxnSpMkLst>
        </pc:cxnChg>
      </pc:sldChg>
      <pc:sldChg chg="addSp delSp modSp new mod modClrScheme chgLayout">
        <pc:chgData name="Patrick Rodgers" userId="d219dede-d6b3-4097-a769-454d84f039e8" providerId="ADAL" clId="{042D86A8-6C9D-450C-BC14-F2E9711057F2}" dt="2021-08-25T19:37:45.072" v="910" actId="20577"/>
        <pc:sldMkLst>
          <pc:docMk/>
          <pc:sldMk cId="638019216" sldId="2147469371"/>
        </pc:sldMkLst>
        <pc:spChg chg="del mod ord">
          <ac:chgData name="Patrick Rodgers" userId="d219dede-d6b3-4097-a769-454d84f039e8" providerId="ADAL" clId="{042D86A8-6C9D-450C-BC14-F2E9711057F2}" dt="2021-08-25T18:42:25.364" v="49" actId="700"/>
          <ac:spMkLst>
            <pc:docMk/>
            <pc:sldMk cId="638019216" sldId="2147469371"/>
            <ac:spMk id="2" creationId="{7152FF0C-D4B7-4E04-B296-5563810078D9}"/>
          </ac:spMkLst>
        </pc:spChg>
        <pc:spChg chg="del mod ord">
          <ac:chgData name="Patrick Rodgers" userId="d219dede-d6b3-4097-a769-454d84f039e8" providerId="ADAL" clId="{042D86A8-6C9D-450C-BC14-F2E9711057F2}" dt="2021-08-25T18:42:25.364" v="49" actId="700"/>
          <ac:spMkLst>
            <pc:docMk/>
            <pc:sldMk cId="638019216" sldId="2147469371"/>
            <ac:spMk id="3" creationId="{7A656338-43B1-4815-9240-61322F8DAD0C}"/>
          </ac:spMkLst>
        </pc:spChg>
        <pc:spChg chg="add del mod ord">
          <ac:chgData name="Patrick Rodgers" userId="d219dede-d6b3-4097-a769-454d84f039e8" providerId="ADAL" clId="{042D86A8-6C9D-450C-BC14-F2E9711057F2}" dt="2021-08-25T18:43:11.745" v="50" actId="700"/>
          <ac:spMkLst>
            <pc:docMk/>
            <pc:sldMk cId="638019216" sldId="2147469371"/>
            <ac:spMk id="4" creationId="{37F1DDD0-9D16-41D0-B876-622BED4BB8A9}"/>
          </ac:spMkLst>
        </pc:spChg>
        <pc:spChg chg="add del mod ord">
          <ac:chgData name="Patrick Rodgers" userId="d219dede-d6b3-4097-a769-454d84f039e8" providerId="ADAL" clId="{042D86A8-6C9D-450C-BC14-F2E9711057F2}" dt="2021-08-25T18:43:11.745" v="50" actId="700"/>
          <ac:spMkLst>
            <pc:docMk/>
            <pc:sldMk cId="638019216" sldId="2147469371"/>
            <ac:spMk id="5" creationId="{81C1D32E-8B47-440D-B732-9735DEC33A30}"/>
          </ac:spMkLst>
        </pc:spChg>
        <pc:spChg chg="add del mod ord">
          <ac:chgData name="Patrick Rodgers" userId="d219dede-d6b3-4097-a769-454d84f039e8" providerId="ADAL" clId="{042D86A8-6C9D-450C-BC14-F2E9711057F2}" dt="2021-08-25T18:43:11.745" v="50" actId="700"/>
          <ac:spMkLst>
            <pc:docMk/>
            <pc:sldMk cId="638019216" sldId="2147469371"/>
            <ac:spMk id="6" creationId="{A9275210-3CD0-4279-A19A-51EEDDCD3AA0}"/>
          </ac:spMkLst>
        </pc:spChg>
        <pc:spChg chg="add mod ord">
          <ac:chgData name="Patrick Rodgers" userId="d219dede-d6b3-4097-a769-454d84f039e8" providerId="ADAL" clId="{042D86A8-6C9D-450C-BC14-F2E9711057F2}" dt="2021-08-25T18:52:48.462" v="128" actId="20577"/>
          <ac:spMkLst>
            <pc:docMk/>
            <pc:sldMk cId="638019216" sldId="2147469371"/>
            <ac:spMk id="7" creationId="{0D43F6FC-43CE-4D14-B833-B1DFB95D6350}"/>
          </ac:spMkLst>
        </pc:spChg>
        <pc:spChg chg="add del mod ord">
          <ac:chgData name="Patrick Rodgers" userId="d219dede-d6b3-4097-a769-454d84f039e8" providerId="ADAL" clId="{042D86A8-6C9D-450C-BC14-F2E9711057F2}" dt="2021-08-25T18:52:51.478" v="129" actId="478"/>
          <ac:spMkLst>
            <pc:docMk/>
            <pc:sldMk cId="638019216" sldId="2147469371"/>
            <ac:spMk id="8" creationId="{304FF748-937E-49DF-93EB-B82AB7BCA295}"/>
          </ac:spMkLst>
        </pc:spChg>
        <pc:spChg chg="add del mod ord">
          <ac:chgData name="Patrick Rodgers" userId="d219dede-d6b3-4097-a769-454d84f039e8" providerId="ADAL" clId="{042D86A8-6C9D-450C-BC14-F2E9711057F2}" dt="2021-08-25T18:52:52.678" v="130" actId="478"/>
          <ac:spMkLst>
            <pc:docMk/>
            <pc:sldMk cId="638019216" sldId="2147469371"/>
            <ac:spMk id="9" creationId="{D7889947-4EB8-4101-BA66-535877733109}"/>
          </ac:spMkLst>
        </pc:spChg>
        <pc:spChg chg="add del mod ord">
          <ac:chgData name="Patrick Rodgers" userId="d219dede-d6b3-4097-a769-454d84f039e8" providerId="ADAL" clId="{042D86A8-6C9D-450C-BC14-F2E9711057F2}" dt="2021-08-25T18:52:54.253" v="131" actId="478"/>
          <ac:spMkLst>
            <pc:docMk/>
            <pc:sldMk cId="638019216" sldId="2147469371"/>
            <ac:spMk id="10" creationId="{41691CCD-EBBE-45F9-AE2B-CD78A7F0771B}"/>
          </ac:spMkLst>
        </pc:spChg>
        <pc:spChg chg="add del mod ord">
          <ac:chgData name="Patrick Rodgers" userId="d219dede-d6b3-4097-a769-454d84f039e8" providerId="ADAL" clId="{042D86A8-6C9D-450C-BC14-F2E9711057F2}" dt="2021-08-25T18:52:54.934" v="132" actId="478"/>
          <ac:spMkLst>
            <pc:docMk/>
            <pc:sldMk cId="638019216" sldId="2147469371"/>
            <ac:spMk id="11" creationId="{35F84166-C561-4E6D-B465-E4AEDE8B7472}"/>
          </ac:spMkLst>
        </pc:spChg>
        <pc:spChg chg="add mod">
          <ac:chgData name="Patrick Rodgers" userId="d219dede-d6b3-4097-a769-454d84f039e8" providerId="ADAL" clId="{042D86A8-6C9D-450C-BC14-F2E9711057F2}" dt="2021-08-25T19:37:45.072" v="910" actId="20577"/>
          <ac:spMkLst>
            <pc:docMk/>
            <pc:sldMk cId="638019216" sldId="2147469371"/>
            <ac:spMk id="12" creationId="{C34E97C9-0919-4E3C-BD25-EBE77F1E279E}"/>
          </ac:spMkLst>
        </pc:spChg>
      </pc:sldChg>
      <pc:sldChg chg="addSp delSp modSp new mod chgLayout">
        <pc:chgData name="Patrick Rodgers" userId="d219dede-d6b3-4097-a769-454d84f039e8" providerId="ADAL" clId="{042D86A8-6C9D-450C-BC14-F2E9711057F2}" dt="2021-08-25T19:38:42.094" v="922" actId="20577"/>
        <pc:sldMkLst>
          <pc:docMk/>
          <pc:sldMk cId="675798191" sldId="2147469372"/>
        </pc:sldMkLst>
        <pc:spChg chg="del mod ord">
          <ac:chgData name="Patrick Rodgers" userId="d219dede-d6b3-4097-a769-454d84f039e8" providerId="ADAL" clId="{042D86A8-6C9D-450C-BC14-F2E9711057F2}" dt="2021-08-25T19:38:38.306" v="912" actId="700"/>
          <ac:spMkLst>
            <pc:docMk/>
            <pc:sldMk cId="675798191" sldId="2147469372"/>
            <ac:spMk id="2" creationId="{70EFAFEA-616F-4568-90A1-ABCBF91D98E5}"/>
          </ac:spMkLst>
        </pc:spChg>
        <pc:spChg chg="del">
          <ac:chgData name="Patrick Rodgers" userId="d219dede-d6b3-4097-a769-454d84f039e8" providerId="ADAL" clId="{042D86A8-6C9D-450C-BC14-F2E9711057F2}" dt="2021-08-25T19:38:38.306" v="912" actId="700"/>
          <ac:spMkLst>
            <pc:docMk/>
            <pc:sldMk cId="675798191" sldId="2147469372"/>
            <ac:spMk id="3" creationId="{83367403-BD11-4E4E-921D-1B6E6DB66B2E}"/>
          </ac:spMkLst>
        </pc:spChg>
        <pc:spChg chg="del">
          <ac:chgData name="Patrick Rodgers" userId="d219dede-d6b3-4097-a769-454d84f039e8" providerId="ADAL" clId="{042D86A8-6C9D-450C-BC14-F2E9711057F2}" dt="2021-08-25T19:38:38.306" v="912" actId="700"/>
          <ac:spMkLst>
            <pc:docMk/>
            <pc:sldMk cId="675798191" sldId="2147469372"/>
            <ac:spMk id="4" creationId="{8F7E756B-8BBB-47C6-9EFA-479B36FB6939}"/>
          </ac:spMkLst>
        </pc:spChg>
        <pc:spChg chg="del">
          <ac:chgData name="Patrick Rodgers" userId="d219dede-d6b3-4097-a769-454d84f039e8" providerId="ADAL" clId="{042D86A8-6C9D-450C-BC14-F2E9711057F2}" dt="2021-08-25T19:38:38.306" v="912" actId="700"/>
          <ac:spMkLst>
            <pc:docMk/>
            <pc:sldMk cId="675798191" sldId="2147469372"/>
            <ac:spMk id="5" creationId="{3A80751D-1510-4913-B742-4DC4FB6F77A0}"/>
          </ac:spMkLst>
        </pc:spChg>
        <pc:spChg chg="del">
          <ac:chgData name="Patrick Rodgers" userId="d219dede-d6b3-4097-a769-454d84f039e8" providerId="ADAL" clId="{042D86A8-6C9D-450C-BC14-F2E9711057F2}" dt="2021-08-25T19:38:38.306" v="912" actId="700"/>
          <ac:spMkLst>
            <pc:docMk/>
            <pc:sldMk cId="675798191" sldId="2147469372"/>
            <ac:spMk id="6" creationId="{7B26D85D-7979-4BD5-9CC1-1CB43461568C}"/>
          </ac:spMkLst>
        </pc:spChg>
        <pc:spChg chg="add mod ord">
          <ac:chgData name="Patrick Rodgers" userId="d219dede-d6b3-4097-a769-454d84f039e8" providerId="ADAL" clId="{042D86A8-6C9D-450C-BC14-F2E9711057F2}" dt="2021-08-25T19:38:42.094" v="922" actId="20577"/>
          <ac:spMkLst>
            <pc:docMk/>
            <pc:sldMk cId="675798191" sldId="2147469372"/>
            <ac:spMk id="7" creationId="{6F706019-E635-4A81-A485-C78A70F9A33E}"/>
          </ac:spMkLst>
        </pc:spChg>
      </pc:sldChg>
    </pc:docChg>
  </pc:docChgLst>
  <pc:docChgLst>
    <pc:chgData name="David Warner" userId="S::davidwarner@microsoft.com::51ffa14d-fdfd-4571-a787-ad4b3bb92711" providerId="AD" clId="Web-{E4FA39AC-8D05-4CB6-9651-DEB0F84253C2}"/>
    <pc:docChg chg="modSld">
      <pc:chgData name="David Warner" userId="S::davidwarner@microsoft.com::51ffa14d-fdfd-4571-a787-ad4b3bb92711" providerId="AD" clId="Web-{E4FA39AC-8D05-4CB6-9651-DEB0F84253C2}" dt="2022-03-23T02:52:05.643" v="53" actId="1076"/>
      <pc:docMkLst>
        <pc:docMk/>
      </pc:docMkLst>
      <pc:sldChg chg="addSp delSp modSp">
        <pc:chgData name="David Warner" userId="S::davidwarner@microsoft.com::51ffa14d-fdfd-4571-a787-ad4b3bb92711" providerId="AD" clId="Web-{E4FA39AC-8D05-4CB6-9651-DEB0F84253C2}" dt="2022-03-23T02:46:53.363" v="14"/>
        <pc:sldMkLst>
          <pc:docMk/>
          <pc:sldMk cId="1812315545" sldId="2134805597"/>
        </pc:sldMkLst>
        <pc:spChg chg="del">
          <ac:chgData name="David Warner" userId="S::davidwarner@microsoft.com::51ffa14d-fdfd-4571-a787-ad4b3bb92711" providerId="AD" clId="Web-{E4FA39AC-8D05-4CB6-9651-DEB0F84253C2}" dt="2022-03-23T02:45:44.219" v="0"/>
          <ac:spMkLst>
            <pc:docMk/>
            <pc:sldMk cId="1812315545" sldId="2134805597"/>
            <ac:spMk id="2" creationId="{EA8B178A-B1C3-41AB-B249-D85C7D36F315}"/>
          </ac:spMkLst>
        </pc:spChg>
        <pc:spChg chg="del">
          <ac:chgData name="David Warner" userId="S::davidwarner@microsoft.com::51ffa14d-fdfd-4571-a787-ad4b3bb92711" providerId="AD" clId="Web-{E4FA39AC-8D05-4CB6-9651-DEB0F84253C2}" dt="2022-03-23T02:45:46.938" v="1"/>
          <ac:spMkLst>
            <pc:docMk/>
            <pc:sldMk cId="1812315545" sldId="2134805597"/>
            <ac:spMk id="9" creationId="{28178E85-82A8-415C-89FC-B375816B0E4F}"/>
          </ac:spMkLst>
        </pc:spChg>
        <pc:spChg chg="mod">
          <ac:chgData name="David Warner" userId="S::davidwarner@microsoft.com::51ffa14d-fdfd-4571-a787-ad4b3bb92711" providerId="AD" clId="Web-{E4FA39AC-8D05-4CB6-9651-DEB0F84253C2}" dt="2022-03-23T02:46:04.470" v="8" actId="20577"/>
          <ac:spMkLst>
            <pc:docMk/>
            <pc:sldMk cId="1812315545" sldId="2134805597"/>
            <ac:spMk id="10" creationId="{16E1CB8C-122B-4C5A-8724-D74AEC2B5DEC}"/>
          </ac:spMkLst>
        </pc:spChg>
        <pc:picChg chg="del">
          <ac:chgData name="David Warner" userId="S::davidwarner@microsoft.com::51ffa14d-fdfd-4571-a787-ad4b3bb92711" providerId="AD" clId="Web-{E4FA39AC-8D05-4CB6-9651-DEB0F84253C2}" dt="2022-03-23T02:46:27.393" v="9"/>
          <ac:picMkLst>
            <pc:docMk/>
            <pc:sldMk cId="1812315545" sldId="2134805597"/>
            <ac:picMk id="3" creationId="{4CE369E8-513E-4B9A-86CE-65BB05211E50}"/>
          </ac:picMkLst>
        </pc:picChg>
        <pc:picChg chg="add mod modCrop">
          <ac:chgData name="David Warner" userId="S::davidwarner@microsoft.com::51ffa14d-fdfd-4571-a787-ad4b3bb92711" providerId="AD" clId="Web-{E4FA39AC-8D05-4CB6-9651-DEB0F84253C2}" dt="2022-03-23T02:46:53.363" v="14"/>
          <ac:picMkLst>
            <pc:docMk/>
            <pc:sldMk cId="1812315545" sldId="2134805597"/>
            <ac:picMk id="4" creationId="{76C7169F-CDE9-77DC-C449-27BC7078D78D}"/>
          </ac:picMkLst>
        </pc:picChg>
      </pc:sldChg>
      <pc:sldChg chg="addSp delSp modSp">
        <pc:chgData name="David Warner" userId="S::davidwarner@microsoft.com::51ffa14d-fdfd-4571-a787-ad4b3bb92711" providerId="AD" clId="Web-{E4FA39AC-8D05-4CB6-9651-DEB0F84253C2}" dt="2022-03-23T02:52:05.643" v="53" actId="1076"/>
        <pc:sldMkLst>
          <pc:docMk/>
          <pc:sldMk cId="154491924" sldId="2134805599"/>
        </pc:sldMkLst>
        <pc:spChg chg="mod">
          <ac:chgData name="David Warner" userId="S::davidwarner@microsoft.com::51ffa14d-fdfd-4571-a787-ad4b3bb92711" providerId="AD" clId="Web-{E4FA39AC-8D05-4CB6-9651-DEB0F84253C2}" dt="2022-03-23T02:51:11.234" v="29" actId="20577"/>
          <ac:spMkLst>
            <pc:docMk/>
            <pc:sldMk cId="154491924" sldId="2134805599"/>
            <ac:spMk id="3" creationId="{CBDC9C38-872E-4048-96FE-C321FEF21EC1}"/>
          </ac:spMkLst>
        </pc:spChg>
        <pc:spChg chg="del">
          <ac:chgData name="David Warner" userId="S::davidwarner@microsoft.com::51ffa14d-fdfd-4571-a787-ad4b3bb92711" providerId="AD" clId="Web-{E4FA39AC-8D05-4CB6-9651-DEB0F84253C2}" dt="2022-03-23T02:46:56.082" v="15"/>
          <ac:spMkLst>
            <pc:docMk/>
            <pc:sldMk cId="154491924" sldId="2134805599"/>
            <ac:spMk id="4" creationId="{B1CC3F09-2410-40A5-9DDB-956A1F7192F2}"/>
          </ac:spMkLst>
        </pc:spChg>
        <pc:picChg chg="mod">
          <ac:chgData name="David Warner" userId="S::davidwarner@microsoft.com::51ffa14d-fdfd-4571-a787-ad4b3bb92711" providerId="AD" clId="Web-{E4FA39AC-8D05-4CB6-9651-DEB0F84253C2}" dt="2022-03-23T02:52:02.143" v="52" actId="1076"/>
          <ac:picMkLst>
            <pc:docMk/>
            <pc:sldMk cId="154491924" sldId="2134805599"/>
            <ac:picMk id="23" creationId="{E2647FBA-38CB-438A-B275-04A8B8B60FC9}"/>
          </ac:picMkLst>
        </pc:picChg>
        <pc:picChg chg="mod">
          <ac:chgData name="David Warner" userId="S::davidwarner@microsoft.com::51ffa14d-fdfd-4571-a787-ad4b3bb92711" providerId="AD" clId="Web-{E4FA39AC-8D05-4CB6-9651-DEB0F84253C2}" dt="2022-03-23T02:52:05.643" v="53" actId="1076"/>
          <ac:picMkLst>
            <pc:docMk/>
            <pc:sldMk cId="154491924" sldId="2134805599"/>
            <ac:picMk id="26" creationId="{C8A28E8B-6658-4C6D-83E6-54DD49D7CCA6}"/>
          </ac:picMkLst>
        </pc:picChg>
        <pc:picChg chg="del">
          <ac:chgData name="David Warner" userId="S::davidwarner@microsoft.com::51ffa14d-fdfd-4571-a787-ad4b3bb92711" providerId="AD" clId="Web-{E4FA39AC-8D05-4CB6-9651-DEB0F84253C2}" dt="2022-03-23T02:47:14.958" v="16"/>
          <ac:picMkLst>
            <pc:docMk/>
            <pc:sldMk cId="154491924" sldId="2134805599"/>
            <ac:picMk id="47" creationId="{9DDE7EF4-FB5D-426C-BEAB-6FBD79F42FB2}"/>
          </ac:picMkLst>
        </pc:picChg>
        <pc:picChg chg="del">
          <ac:chgData name="David Warner" userId="S::davidwarner@microsoft.com::51ffa14d-fdfd-4571-a787-ad4b3bb92711" providerId="AD" clId="Web-{E4FA39AC-8D05-4CB6-9651-DEB0F84253C2}" dt="2022-03-23T02:51:24.641" v="32"/>
          <ac:picMkLst>
            <pc:docMk/>
            <pc:sldMk cId="154491924" sldId="2134805599"/>
            <ac:picMk id="48" creationId="{20AF1F81-459B-43D2-909C-E9927FD5CD33}"/>
          </ac:picMkLst>
        </pc:picChg>
        <pc:picChg chg="del">
          <ac:chgData name="David Warner" userId="S::davidwarner@microsoft.com::51ffa14d-fdfd-4571-a787-ad4b3bb92711" providerId="AD" clId="Web-{E4FA39AC-8D05-4CB6-9651-DEB0F84253C2}" dt="2022-03-23T02:51:25.422" v="33"/>
          <ac:picMkLst>
            <pc:docMk/>
            <pc:sldMk cId="154491924" sldId="2134805599"/>
            <ac:picMk id="52" creationId="{3FE0AFAF-F6DB-4884-B909-CAACA85EBA4B}"/>
          </ac:picMkLst>
        </pc:picChg>
        <pc:picChg chg="add mod">
          <ac:chgData name="David Warner" userId="S::davidwarner@microsoft.com::51ffa14d-fdfd-4571-a787-ad4b3bb92711" providerId="AD" clId="Web-{E4FA39AC-8D05-4CB6-9651-DEB0F84253C2}" dt="2022-03-23T02:51:56.643" v="48" actId="1076"/>
          <ac:picMkLst>
            <pc:docMk/>
            <pc:sldMk cId="154491924" sldId="2134805599"/>
            <ac:picMk id="53" creationId="{AF1B5964-B589-EAA5-F35D-5798EE7B67E4}"/>
          </ac:picMkLst>
        </pc:picChg>
      </pc:sldChg>
    </pc:docChg>
  </pc:docChgLst>
  <pc:docChgLst>
    <pc:chgData name="David Warner" userId="S::david_dwarnerii.com#ext#@microsoft.onmicrosoft.com::acafcf14-4098-4a83-9425-e73571277a06" providerId="AD" clId="Web-{9A613357-1E62-41EA-A6BE-0A597DD8AD3E}"/>
    <pc:docChg chg="modSld">
      <pc:chgData name="David Warner" userId="S::david_dwarnerii.com#ext#@microsoft.onmicrosoft.com::acafcf14-4098-4a83-9425-e73571277a06" providerId="AD" clId="Web-{9A613357-1E62-41EA-A6BE-0A597DD8AD3E}" dt="2021-12-15T21:52:47.432" v="13"/>
      <pc:docMkLst>
        <pc:docMk/>
      </pc:docMkLst>
      <pc:sldChg chg="modSp">
        <pc:chgData name="David Warner" userId="S::david_dwarnerii.com#ext#@microsoft.onmicrosoft.com::acafcf14-4098-4a83-9425-e73571277a06" providerId="AD" clId="Web-{9A613357-1E62-41EA-A6BE-0A597DD8AD3E}" dt="2021-12-15T21:51:03.910" v="1" actId="20577"/>
        <pc:sldMkLst>
          <pc:docMk/>
          <pc:sldMk cId="10702720" sldId="2079"/>
        </pc:sldMkLst>
        <pc:spChg chg="mod">
          <ac:chgData name="David Warner" userId="S::david_dwarnerii.com#ext#@microsoft.onmicrosoft.com::acafcf14-4098-4a83-9425-e73571277a06" providerId="AD" clId="Web-{9A613357-1E62-41EA-A6BE-0A597DD8AD3E}" dt="2021-12-15T21:51:03.910" v="1" actId="20577"/>
          <ac:spMkLst>
            <pc:docMk/>
            <pc:sldMk cId="10702720" sldId="2079"/>
            <ac:spMk id="8" creationId="{00000000-0000-0000-0000-000000000000}"/>
          </ac:spMkLst>
        </pc:spChg>
      </pc:sldChg>
      <pc:sldChg chg="addSp delSp modSp">
        <pc:chgData name="David Warner" userId="S::david_dwarnerii.com#ext#@microsoft.onmicrosoft.com::acafcf14-4098-4a83-9425-e73571277a06" providerId="AD" clId="Web-{9A613357-1E62-41EA-A6BE-0A597DD8AD3E}" dt="2021-12-15T21:52:47.432" v="13"/>
        <pc:sldMkLst>
          <pc:docMk/>
          <pc:sldMk cId="1812315545" sldId="2134805597"/>
        </pc:sldMkLst>
        <pc:picChg chg="add del mod modCrop">
          <ac:chgData name="David Warner" userId="S::david_dwarnerii.com#ext#@microsoft.onmicrosoft.com::acafcf14-4098-4a83-9425-e73571277a06" providerId="AD" clId="Web-{9A613357-1E62-41EA-A6BE-0A597DD8AD3E}" dt="2021-12-15T21:52:25.915" v="8"/>
          <ac:picMkLst>
            <pc:docMk/>
            <pc:sldMk cId="1812315545" sldId="2134805597"/>
            <ac:picMk id="2" creationId="{E35B8991-130F-4F8E-99D6-23F5D8CB1A12}"/>
          </ac:picMkLst>
        </pc:picChg>
        <pc:picChg chg="del">
          <ac:chgData name="David Warner" userId="S::david_dwarnerii.com#ext#@microsoft.onmicrosoft.com::acafcf14-4098-4a83-9425-e73571277a06" providerId="AD" clId="Web-{9A613357-1E62-41EA-A6BE-0A597DD8AD3E}" dt="2021-12-15T21:51:41.881" v="2"/>
          <ac:picMkLst>
            <pc:docMk/>
            <pc:sldMk cId="1812315545" sldId="2134805597"/>
            <ac:picMk id="3" creationId="{D654DB7F-AB77-43C6-8B3F-123DA405D5E9}"/>
          </ac:picMkLst>
        </pc:picChg>
        <pc:picChg chg="add mod modCrop">
          <ac:chgData name="David Warner" userId="S::david_dwarnerii.com#ext#@microsoft.onmicrosoft.com::acafcf14-4098-4a83-9425-e73571277a06" providerId="AD" clId="Web-{9A613357-1E62-41EA-A6BE-0A597DD8AD3E}" dt="2021-12-15T21:52:47.432" v="13"/>
          <ac:picMkLst>
            <pc:docMk/>
            <pc:sldMk cId="1812315545" sldId="2134805597"/>
            <ac:picMk id="4" creationId="{F8E173B0-93C0-4FD9-A6DC-E49EF13FC03C}"/>
          </ac:picMkLst>
        </pc:picChg>
      </pc:sldChg>
    </pc:docChg>
  </pc:docChgLst>
  <pc:docChgLst>
    <pc:chgData name="David Warner" userId="S::david_dwarnerii.com#ext#@microsoft.onmicrosoft.com::acafcf14-4098-4a83-9425-e73571277a06" providerId="AD" clId="Web-{88CC0E42-7109-4978-AFCB-3D32620A8E5D}"/>
    <pc:docChg chg="modSld">
      <pc:chgData name="David Warner" userId="S::david_dwarnerii.com#ext#@microsoft.onmicrosoft.com::acafcf14-4098-4a83-9425-e73571277a06" providerId="AD" clId="Web-{88CC0E42-7109-4978-AFCB-3D32620A8E5D}" dt="2022-01-27T22:07:16.723" v="166" actId="20577"/>
      <pc:docMkLst>
        <pc:docMk/>
      </pc:docMkLst>
      <pc:sldChg chg="modSp">
        <pc:chgData name="David Warner" userId="S::david_dwarnerii.com#ext#@microsoft.onmicrosoft.com::acafcf14-4098-4a83-9425-e73571277a06" providerId="AD" clId="Web-{88CC0E42-7109-4978-AFCB-3D32620A8E5D}" dt="2022-01-27T21:56:08.305" v="30" actId="20577"/>
        <pc:sldMkLst>
          <pc:docMk/>
          <pc:sldMk cId="2967945684" sldId="277"/>
        </pc:sldMkLst>
        <pc:spChg chg="mod">
          <ac:chgData name="David Warner" userId="S::david_dwarnerii.com#ext#@microsoft.onmicrosoft.com::acafcf14-4098-4a83-9425-e73571277a06" providerId="AD" clId="Web-{88CC0E42-7109-4978-AFCB-3D32620A8E5D}" dt="2022-01-27T21:56:08.305" v="30" actId="20577"/>
          <ac:spMkLst>
            <pc:docMk/>
            <pc:sldMk cId="2967945684" sldId="277"/>
            <ac:spMk id="4" creationId="{A04E16D6-6682-4068-BF11-BA8E4E8E1BBC}"/>
          </ac:spMkLst>
        </pc:spChg>
      </pc:sldChg>
      <pc:sldChg chg="modSp addAnim delAnim">
        <pc:chgData name="David Warner" userId="S::david_dwarnerii.com#ext#@microsoft.onmicrosoft.com::acafcf14-4098-4a83-9425-e73571277a06" providerId="AD" clId="Web-{88CC0E42-7109-4978-AFCB-3D32620A8E5D}" dt="2022-01-27T21:55:46.804" v="26" actId="20577"/>
        <pc:sldMkLst>
          <pc:docMk/>
          <pc:sldMk cId="287163252" sldId="1567"/>
        </pc:sldMkLst>
        <pc:spChg chg="mod">
          <ac:chgData name="David Warner" userId="S::david_dwarnerii.com#ext#@microsoft.onmicrosoft.com::acafcf14-4098-4a83-9425-e73571277a06" providerId="AD" clId="Web-{88CC0E42-7109-4978-AFCB-3D32620A8E5D}" dt="2022-01-27T21:55:46.804" v="26" actId="20577"/>
          <ac:spMkLst>
            <pc:docMk/>
            <pc:sldMk cId="287163252" sldId="1567"/>
            <ac:spMk id="5" creationId="{9B6ECC88-D921-48D6-BA85-F52F354F9C35}"/>
          </ac:spMkLst>
        </pc:spChg>
        <pc:spChg chg="mod">
          <ac:chgData name="David Warner" userId="S::david_dwarnerii.com#ext#@microsoft.onmicrosoft.com::acafcf14-4098-4a83-9425-e73571277a06" providerId="AD" clId="Web-{88CC0E42-7109-4978-AFCB-3D32620A8E5D}" dt="2022-01-27T21:55:21.101" v="8"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88CC0E42-7109-4978-AFCB-3D32620A8E5D}" dt="2022-01-27T21:56:26.539" v="36"/>
        <pc:sldMkLst>
          <pc:docMk/>
          <pc:sldMk cId="2877399898" sldId="1623"/>
        </pc:sldMkLst>
        <pc:spChg chg="add">
          <ac:chgData name="David Warner" userId="S::david_dwarnerii.com#ext#@microsoft.onmicrosoft.com::acafcf14-4098-4a83-9425-e73571277a06" providerId="AD" clId="Web-{88CC0E42-7109-4978-AFCB-3D32620A8E5D}" dt="2022-01-27T21:56:26.539" v="36"/>
          <ac:spMkLst>
            <pc:docMk/>
            <pc:sldMk cId="2877399898" sldId="1623"/>
            <ac:spMk id="138" creationId="{5D5544D7-E57D-4A25-A597-CA03ED27D2BF}"/>
          </ac:spMkLst>
        </pc:spChg>
      </pc:sldChg>
      <pc:sldChg chg="addSp">
        <pc:chgData name="David Warner" userId="S::david_dwarnerii.com#ext#@microsoft.onmicrosoft.com::acafcf14-4098-4a83-9425-e73571277a06" providerId="AD" clId="Web-{88CC0E42-7109-4978-AFCB-3D32620A8E5D}" dt="2022-01-27T21:56:24.711" v="35"/>
        <pc:sldMkLst>
          <pc:docMk/>
          <pc:sldMk cId="2253365439" sldId="1642"/>
        </pc:sldMkLst>
        <pc:spChg chg="add">
          <ac:chgData name="David Warner" userId="S::david_dwarnerii.com#ext#@microsoft.onmicrosoft.com::acafcf14-4098-4a83-9425-e73571277a06" providerId="AD" clId="Web-{88CC0E42-7109-4978-AFCB-3D32620A8E5D}" dt="2022-01-27T21:56:24.711" v="35"/>
          <ac:spMkLst>
            <pc:docMk/>
            <pc:sldMk cId="2253365439" sldId="1642"/>
            <ac:spMk id="4" creationId="{BBB46E2F-1173-4F34-ABEF-08C7FABBF09A}"/>
          </ac:spMkLst>
        </pc:spChg>
      </pc:sldChg>
      <pc:sldChg chg="addSp modSp">
        <pc:chgData name="David Warner" userId="S::david_dwarnerii.com#ext#@microsoft.onmicrosoft.com::acafcf14-4098-4a83-9425-e73571277a06" providerId="AD" clId="Web-{88CC0E42-7109-4978-AFCB-3D32620A8E5D}" dt="2022-01-27T22:05:29.034" v="145" actId="20577"/>
        <pc:sldMkLst>
          <pc:docMk/>
          <pc:sldMk cId="10702720" sldId="2079"/>
        </pc:sldMkLst>
        <pc:spChg chg="mod">
          <ac:chgData name="David Warner" userId="S::david_dwarnerii.com#ext#@microsoft.onmicrosoft.com::acafcf14-4098-4a83-9425-e73571277a06" providerId="AD" clId="Web-{88CC0E42-7109-4978-AFCB-3D32620A8E5D}" dt="2022-01-27T22:05:29.034" v="145" actId="20577"/>
          <ac:spMkLst>
            <pc:docMk/>
            <pc:sldMk cId="10702720" sldId="2079"/>
            <ac:spMk id="8" creationId="{00000000-0000-0000-0000-000000000000}"/>
          </ac:spMkLst>
        </pc:spChg>
        <pc:picChg chg="mod">
          <ac:chgData name="David Warner" userId="S::david_dwarnerii.com#ext#@microsoft.onmicrosoft.com::acafcf14-4098-4a83-9425-e73571277a06" providerId="AD" clId="Web-{88CC0E42-7109-4978-AFCB-3D32620A8E5D}" dt="2022-01-27T21:57:54.463" v="51" actId="1076"/>
          <ac:picMkLst>
            <pc:docMk/>
            <pc:sldMk cId="10702720" sldId="2079"/>
            <ac:picMk id="2" creationId="{619630DA-55FA-465E-83F2-A89A5DE2BB6A}"/>
          </ac:picMkLst>
        </pc:picChg>
        <pc:picChg chg="add mod">
          <ac:chgData name="David Warner" userId="S::david_dwarnerii.com#ext#@microsoft.onmicrosoft.com::acafcf14-4098-4a83-9425-e73571277a06" providerId="AD" clId="Web-{88CC0E42-7109-4978-AFCB-3D32620A8E5D}" dt="2022-01-27T21:58:32.432" v="56"/>
          <ac:picMkLst>
            <pc:docMk/>
            <pc:sldMk cId="10702720" sldId="2079"/>
            <ac:picMk id="10" creationId="{5409D8D9-ED25-4FFB-A122-186294A960A1}"/>
          </ac:picMkLst>
        </pc:picChg>
        <pc:picChg chg="mod">
          <ac:chgData name="David Warner" userId="S::david_dwarnerii.com#ext#@microsoft.onmicrosoft.com::acafcf14-4098-4a83-9425-e73571277a06" providerId="AD" clId="Web-{88CC0E42-7109-4978-AFCB-3D32620A8E5D}" dt="2022-01-27T21:57:46.322" v="48"/>
          <ac:picMkLst>
            <pc:docMk/>
            <pc:sldMk cId="10702720" sldId="2079"/>
            <ac:picMk id="11" creationId="{1969CEB2-97BE-4D53-B93F-16FBDB07A39C}"/>
          </ac:picMkLst>
        </pc:picChg>
        <pc:picChg chg="mod">
          <ac:chgData name="David Warner" userId="S::david_dwarnerii.com#ext#@microsoft.onmicrosoft.com::acafcf14-4098-4a83-9425-e73571277a06" providerId="AD" clId="Web-{88CC0E42-7109-4978-AFCB-3D32620A8E5D}" dt="2022-01-27T21:57:58.369" v="53" actId="1076"/>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88CC0E42-7109-4978-AFCB-3D32620A8E5D}" dt="2022-01-27T21:56:23.164" v="34"/>
        <pc:sldMkLst>
          <pc:docMk/>
          <pc:sldMk cId="4037611923" sldId="3334"/>
        </pc:sldMkLst>
        <pc:spChg chg="add">
          <ac:chgData name="David Warner" userId="S::david_dwarnerii.com#ext#@microsoft.onmicrosoft.com::acafcf14-4098-4a83-9425-e73571277a06" providerId="AD" clId="Web-{88CC0E42-7109-4978-AFCB-3D32620A8E5D}" dt="2022-01-27T21:56:23.164" v="34"/>
          <ac:spMkLst>
            <pc:docMk/>
            <pc:sldMk cId="4037611923" sldId="3334"/>
            <ac:spMk id="4" creationId="{68B86D44-7263-4332-9C80-7C5584B38694}"/>
          </ac:spMkLst>
        </pc:spChg>
      </pc:sldChg>
      <pc:sldChg chg="addSp modSp">
        <pc:chgData name="David Warner" userId="S::david_dwarnerii.com#ext#@microsoft.onmicrosoft.com::acafcf14-4098-4a83-9425-e73571277a06" providerId="AD" clId="Web-{88CC0E42-7109-4978-AFCB-3D32620A8E5D}" dt="2022-01-27T22:07:16.723" v="166" actId="20577"/>
        <pc:sldMkLst>
          <pc:docMk/>
          <pc:sldMk cId="778883926" sldId="2076136264"/>
        </pc:sldMkLst>
        <pc:spChg chg="mod">
          <ac:chgData name="David Warner" userId="S::david_dwarnerii.com#ext#@microsoft.onmicrosoft.com::acafcf14-4098-4a83-9425-e73571277a06" providerId="AD" clId="Web-{88CC0E42-7109-4978-AFCB-3D32620A8E5D}" dt="2022-01-27T22:07:16.723" v="16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88CC0E42-7109-4978-AFCB-3D32620A8E5D}" dt="2022-01-27T22:05:53.425" v="153" actId="1076"/>
          <ac:picMkLst>
            <pc:docMk/>
            <pc:sldMk cId="778883926" sldId="2076136264"/>
            <ac:picMk id="6" creationId="{6B96880A-89CD-4450-AE79-E2EC4F9F20C6}"/>
          </ac:picMkLst>
        </pc:picChg>
        <pc:picChg chg="add mod">
          <ac:chgData name="David Warner" userId="S::david_dwarnerii.com#ext#@microsoft.onmicrosoft.com::acafcf14-4098-4a83-9425-e73571277a06" providerId="AD" clId="Web-{88CC0E42-7109-4978-AFCB-3D32620A8E5D}" dt="2022-01-27T22:05:47.659" v="152" actId="1076"/>
          <ac:picMkLst>
            <pc:docMk/>
            <pc:sldMk cId="778883926" sldId="2076136264"/>
            <ac:picMk id="8" creationId="{5CE79840-1779-4FD7-A591-EC889F37EF9E}"/>
          </ac:picMkLst>
        </pc:picChg>
        <pc:picChg chg="mod">
          <ac:chgData name="David Warner" userId="S::david_dwarnerii.com#ext#@microsoft.onmicrosoft.com::acafcf14-4098-4a83-9425-e73571277a06" providerId="AD" clId="Web-{88CC0E42-7109-4978-AFCB-3D32620A8E5D}" dt="2022-01-27T22:05:45.347" v="151"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88CC0E42-7109-4978-AFCB-3D32620A8E5D}" dt="2022-01-27T22:05:35.737" v="14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88CC0E42-7109-4978-AFCB-3D32620A8E5D}" dt="2022-01-27T21:56:21.055" v="33"/>
        <pc:sldMkLst>
          <pc:docMk/>
          <pc:sldMk cId="2925091645" sldId="2076136308"/>
        </pc:sldMkLst>
        <pc:spChg chg="add">
          <ac:chgData name="David Warner" userId="S::david_dwarnerii.com#ext#@microsoft.onmicrosoft.com::acafcf14-4098-4a83-9425-e73571277a06" providerId="AD" clId="Web-{88CC0E42-7109-4978-AFCB-3D32620A8E5D}" dt="2022-01-27T21:56:21.055" v="33"/>
          <ac:spMkLst>
            <pc:docMk/>
            <pc:sldMk cId="2925091645" sldId="2076136308"/>
            <ac:spMk id="20" creationId="{47CA9966-B8C8-4D81-B2B8-E213FE2277B8}"/>
          </ac:spMkLst>
        </pc:spChg>
      </pc:sldChg>
      <pc:sldChg chg="addSp">
        <pc:chgData name="David Warner" userId="S::david_dwarnerii.com#ext#@microsoft.onmicrosoft.com::acafcf14-4098-4a83-9425-e73571277a06" providerId="AD" clId="Web-{88CC0E42-7109-4978-AFCB-3D32620A8E5D}" dt="2022-01-27T21:56:30.024" v="39"/>
        <pc:sldMkLst>
          <pc:docMk/>
          <pc:sldMk cId="1870885731" sldId="2076137777"/>
        </pc:sldMkLst>
        <pc:spChg chg="add">
          <ac:chgData name="David Warner" userId="S::david_dwarnerii.com#ext#@microsoft.onmicrosoft.com::acafcf14-4098-4a83-9425-e73571277a06" providerId="AD" clId="Web-{88CC0E42-7109-4978-AFCB-3D32620A8E5D}" dt="2022-01-27T21:56:30.024" v="39"/>
          <ac:spMkLst>
            <pc:docMk/>
            <pc:sldMk cId="1870885731" sldId="2076137777"/>
            <ac:spMk id="4" creationId="{6A002B8D-24B9-40A1-B969-4C9258C4D19E}"/>
          </ac:spMkLst>
        </pc:spChg>
      </pc:sldChg>
      <pc:sldChg chg="addSp">
        <pc:chgData name="David Warner" userId="S::david_dwarnerii.com#ext#@microsoft.onmicrosoft.com::acafcf14-4098-4a83-9425-e73571277a06" providerId="AD" clId="Web-{88CC0E42-7109-4978-AFCB-3D32620A8E5D}" dt="2022-01-27T21:56:31.821" v="40"/>
        <pc:sldMkLst>
          <pc:docMk/>
          <pc:sldMk cId="4264513327" sldId="2076137808"/>
        </pc:sldMkLst>
        <pc:spChg chg="add">
          <ac:chgData name="David Warner" userId="S::david_dwarnerii.com#ext#@microsoft.onmicrosoft.com::acafcf14-4098-4a83-9425-e73571277a06" providerId="AD" clId="Web-{88CC0E42-7109-4978-AFCB-3D32620A8E5D}" dt="2022-01-27T21:56:31.821" v="40"/>
          <ac:spMkLst>
            <pc:docMk/>
            <pc:sldMk cId="4264513327" sldId="2076137808"/>
            <ac:spMk id="2" creationId="{47D7A457-6FBA-4AFC-AF61-A3F7C6C29428}"/>
          </ac:spMkLst>
        </pc:spChg>
      </pc:sldChg>
      <pc:sldChg chg="addSp">
        <pc:chgData name="David Warner" userId="S::david_dwarnerii.com#ext#@microsoft.onmicrosoft.com::acafcf14-4098-4a83-9425-e73571277a06" providerId="AD" clId="Web-{88CC0E42-7109-4978-AFCB-3D32620A8E5D}" dt="2022-01-27T21:56:36.508" v="42"/>
        <pc:sldMkLst>
          <pc:docMk/>
          <pc:sldMk cId="3048732025" sldId="2076137809"/>
        </pc:sldMkLst>
        <pc:spChg chg="add">
          <ac:chgData name="David Warner" userId="S::david_dwarnerii.com#ext#@microsoft.onmicrosoft.com::acafcf14-4098-4a83-9425-e73571277a06" providerId="AD" clId="Web-{88CC0E42-7109-4978-AFCB-3D32620A8E5D}" dt="2022-01-27T21:56:36.508" v="42"/>
          <ac:spMkLst>
            <pc:docMk/>
            <pc:sldMk cId="3048732025" sldId="2076137809"/>
            <ac:spMk id="3" creationId="{EC443353-9847-49EA-B31A-BDAF8EDF7678}"/>
          </ac:spMkLst>
        </pc:spChg>
      </pc:sldChg>
      <pc:sldChg chg="addSp">
        <pc:chgData name="David Warner" userId="S::david_dwarnerii.com#ext#@microsoft.onmicrosoft.com::acafcf14-4098-4a83-9425-e73571277a06" providerId="AD" clId="Web-{88CC0E42-7109-4978-AFCB-3D32620A8E5D}" dt="2022-01-27T21:56:34.774" v="41"/>
        <pc:sldMkLst>
          <pc:docMk/>
          <pc:sldMk cId="1812315545" sldId="2134805597"/>
        </pc:sldMkLst>
        <pc:spChg chg="add">
          <ac:chgData name="David Warner" userId="S::david_dwarnerii.com#ext#@microsoft.onmicrosoft.com::acafcf14-4098-4a83-9425-e73571277a06" providerId="AD" clId="Web-{88CC0E42-7109-4978-AFCB-3D32620A8E5D}" dt="2022-01-27T21:56:34.774" v="41"/>
          <ac:spMkLst>
            <pc:docMk/>
            <pc:sldMk cId="1812315545" sldId="2134805597"/>
            <ac:spMk id="3" creationId="{6140F674-A09A-4DD0-A7C5-D35ED41AEB5D}"/>
          </ac:spMkLst>
        </pc:spChg>
      </pc:sldChg>
      <pc:sldChg chg="addSp">
        <pc:chgData name="David Warner" userId="S::david_dwarnerii.com#ext#@microsoft.onmicrosoft.com::acafcf14-4098-4a83-9425-e73571277a06" providerId="AD" clId="Web-{88CC0E42-7109-4978-AFCB-3D32620A8E5D}" dt="2022-01-27T21:56:16.305" v="31"/>
        <pc:sldMkLst>
          <pc:docMk/>
          <pc:sldMk cId="154491924" sldId="2134805599"/>
        </pc:sldMkLst>
        <pc:spChg chg="add">
          <ac:chgData name="David Warner" userId="S::david_dwarnerii.com#ext#@microsoft.onmicrosoft.com::acafcf14-4098-4a83-9425-e73571277a06" providerId="AD" clId="Web-{88CC0E42-7109-4978-AFCB-3D32620A8E5D}" dt="2022-01-27T21:56:16.305" v="31"/>
          <ac:spMkLst>
            <pc:docMk/>
            <pc:sldMk cId="154491924" sldId="2134805599"/>
            <ac:spMk id="19" creationId="{7D413C4B-909B-4FDD-A481-5D7615603482}"/>
          </ac:spMkLst>
        </pc:spChg>
      </pc:sldChg>
      <pc:sldChg chg="addSp">
        <pc:chgData name="David Warner" userId="S::david_dwarnerii.com#ext#@microsoft.onmicrosoft.com::acafcf14-4098-4a83-9425-e73571277a06" providerId="AD" clId="Web-{88CC0E42-7109-4978-AFCB-3D32620A8E5D}" dt="2022-01-27T21:56:28.555" v="38"/>
        <pc:sldMkLst>
          <pc:docMk/>
          <pc:sldMk cId="837812005" sldId="2134805600"/>
        </pc:sldMkLst>
        <pc:spChg chg="add">
          <ac:chgData name="David Warner" userId="S::david_dwarnerii.com#ext#@microsoft.onmicrosoft.com::acafcf14-4098-4a83-9425-e73571277a06" providerId="AD" clId="Web-{88CC0E42-7109-4978-AFCB-3D32620A8E5D}" dt="2022-01-27T21:56:28.555" v="38"/>
          <ac:spMkLst>
            <pc:docMk/>
            <pc:sldMk cId="837812005" sldId="2134805600"/>
            <ac:spMk id="2" creationId="{52D48F03-31AE-4C90-9FD8-69B72F9F9E1A}"/>
          </ac:spMkLst>
        </pc:spChg>
      </pc:sldChg>
      <pc:sldChg chg="addSp">
        <pc:chgData name="David Warner" userId="S::david_dwarnerii.com#ext#@microsoft.onmicrosoft.com::acafcf14-4098-4a83-9425-e73571277a06" providerId="AD" clId="Web-{88CC0E42-7109-4978-AFCB-3D32620A8E5D}" dt="2022-01-27T21:56:27.805" v="37"/>
        <pc:sldMkLst>
          <pc:docMk/>
          <pc:sldMk cId="3507379078" sldId="2134805601"/>
        </pc:sldMkLst>
        <pc:spChg chg="add">
          <ac:chgData name="David Warner" userId="S::david_dwarnerii.com#ext#@microsoft.onmicrosoft.com::acafcf14-4098-4a83-9425-e73571277a06" providerId="AD" clId="Web-{88CC0E42-7109-4978-AFCB-3D32620A8E5D}" dt="2022-01-27T21:56:27.805" v="37"/>
          <ac:spMkLst>
            <pc:docMk/>
            <pc:sldMk cId="3507379078" sldId="2134805601"/>
            <ac:spMk id="4" creationId="{C0FFE111-0B7C-4AEB-B742-CD91A6282FE6}"/>
          </ac:spMkLst>
        </pc:spChg>
      </pc:sldChg>
      <pc:sldChg chg="addSp">
        <pc:chgData name="David Warner" userId="S::david_dwarnerii.com#ext#@microsoft.onmicrosoft.com::acafcf14-4098-4a83-9425-e73571277a06" providerId="AD" clId="Web-{88CC0E42-7109-4978-AFCB-3D32620A8E5D}" dt="2022-01-27T21:56:17.852" v="32"/>
        <pc:sldMkLst>
          <pc:docMk/>
          <pc:sldMk cId="3743370006" sldId="2134805602"/>
        </pc:sldMkLst>
        <pc:spChg chg="add">
          <ac:chgData name="David Warner" userId="S::david_dwarnerii.com#ext#@microsoft.onmicrosoft.com::acafcf14-4098-4a83-9425-e73571277a06" providerId="AD" clId="Web-{88CC0E42-7109-4978-AFCB-3D32620A8E5D}" dt="2022-01-27T21:56:17.852" v="32"/>
          <ac:spMkLst>
            <pc:docMk/>
            <pc:sldMk cId="3743370006" sldId="2134805602"/>
            <ac:spMk id="4" creationId="{2A938999-4851-44FF-A03A-7CF98859A9EF}"/>
          </ac:spMkLst>
        </pc:spChg>
      </pc:sldChg>
    </pc:docChg>
  </pc:docChgLst>
  <pc:docChgLst>
    <pc:chgData name="Vesa Juvonen" userId="c7243be1-99a3-4752-ab2a-0cf698cf8236" providerId="ADAL" clId="{6A009AA9-96E9-4963-9CBB-EDBE34884A6C}"/>
    <pc:docChg chg="undo custSel addSld delSld modSld modSection">
      <pc:chgData name="Vesa Juvonen" userId="c7243be1-99a3-4752-ab2a-0cf698cf8236" providerId="ADAL" clId="{6A009AA9-96E9-4963-9CBB-EDBE34884A6C}" dt="2021-12-30T12:51:12.843" v="89" actId="47"/>
      <pc:docMkLst>
        <pc:docMk/>
      </pc:docMkLst>
      <pc:sldChg chg="delSp mod">
        <pc:chgData name="Vesa Juvonen" userId="c7243be1-99a3-4752-ab2a-0cf698cf8236" providerId="ADAL" clId="{6A009AA9-96E9-4963-9CBB-EDBE34884A6C}" dt="2021-12-30T12:05:49.663" v="86" actId="478"/>
        <pc:sldMkLst>
          <pc:docMk/>
          <pc:sldMk cId="2253365439" sldId="1642"/>
        </pc:sldMkLst>
        <pc:spChg chg="del">
          <ac:chgData name="Vesa Juvonen" userId="c7243be1-99a3-4752-ab2a-0cf698cf8236" providerId="ADAL" clId="{6A009AA9-96E9-4963-9CBB-EDBE34884A6C}" dt="2021-12-30T12:05:49.663" v="86" actId="478"/>
          <ac:spMkLst>
            <pc:docMk/>
            <pc:sldMk cId="2253365439" sldId="1642"/>
            <ac:spMk id="4" creationId="{631FE57E-AC67-4089-A361-ACCCE9008AA6}"/>
          </ac:spMkLst>
        </pc:spChg>
      </pc:sldChg>
      <pc:sldChg chg="delSp mod">
        <pc:chgData name="Vesa Juvonen" userId="c7243be1-99a3-4752-ab2a-0cf698cf8236" providerId="ADAL" clId="{6A009AA9-96E9-4963-9CBB-EDBE34884A6C}" dt="2021-12-30T12:06:37.080" v="87" actId="478"/>
        <pc:sldMkLst>
          <pc:docMk/>
          <pc:sldMk cId="2925091645" sldId="2076136308"/>
        </pc:sldMkLst>
        <pc:spChg chg="del">
          <ac:chgData name="Vesa Juvonen" userId="c7243be1-99a3-4752-ab2a-0cf698cf8236" providerId="ADAL" clId="{6A009AA9-96E9-4963-9CBB-EDBE34884A6C}" dt="2021-12-30T12:06:37.080" v="87" actId="478"/>
          <ac:spMkLst>
            <pc:docMk/>
            <pc:sldMk cId="2925091645" sldId="2076136308"/>
            <ac:spMk id="20" creationId="{75F37AC4-ACFD-40BC-9782-A431D8B191D2}"/>
          </ac:spMkLst>
        </pc:spChg>
      </pc:sldChg>
      <pc:sldChg chg="del">
        <pc:chgData name="Vesa Juvonen" userId="c7243be1-99a3-4752-ab2a-0cf698cf8236" providerId="ADAL" clId="{6A009AA9-96E9-4963-9CBB-EDBE34884A6C}" dt="2021-12-30T12:51:12.843" v="89" actId="47"/>
        <pc:sldMkLst>
          <pc:docMk/>
          <pc:sldMk cId="2628391176" sldId="2076137756"/>
        </pc:sldMkLst>
      </pc:sldChg>
      <pc:sldChg chg="del">
        <pc:chgData name="Vesa Juvonen" userId="c7243be1-99a3-4752-ab2a-0cf698cf8236" providerId="ADAL" clId="{6A009AA9-96E9-4963-9CBB-EDBE34884A6C}" dt="2021-12-30T12:04:33.752" v="14" actId="47"/>
        <pc:sldMkLst>
          <pc:docMk/>
          <pc:sldMk cId="1870885731" sldId="2076137777"/>
        </pc:sldMkLst>
      </pc:sldChg>
      <pc:sldChg chg="add">
        <pc:chgData name="Vesa Juvonen" userId="c7243be1-99a3-4752-ab2a-0cf698cf8236" providerId="ADAL" clId="{6A009AA9-96E9-4963-9CBB-EDBE34884A6C}" dt="2021-12-30T12:51:11.026" v="88"/>
        <pc:sldMkLst>
          <pc:docMk/>
          <pc:sldMk cId="4192356422" sldId="2076137796"/>
        </pc:sldMkLst>
      </pc:sldChg>
      <pc:sldChg chg="addSp delSp modSp mod">
        <pc:chgData name="Vesa Juvonen" userId="c7243be1-99a3-4752-ab2a-0cf698cf8236" providerId="ADAL" clId="{6A009AA9-96E9-4963-9CBB-EDBE34884A6C}" dt="2021-12-30T12:04:28.057" v="13" actId="20577"/>
        <pc:sldMkLst>
          <pc:docMk/>
          <pc:sldMk cId="837812005" sldId="2134805600"/>
        </pc:sldMkLst>
        <pc:spChg chg="del">
          <ac:chgData name="Vesa Juvonen" userId="c7243be1-99a3-4752-ab2a-0cf698cf8236" providerId="ADAL" clId="{6A009AA9-96E9-4963-9CBB-EDBE34884A6C}" dt="2021-12-30T12:03:52.417" v="0" actId="478"/>
          <ac:spMkLst>
            <pc:docMk/>
            <pc:sldMk cId="837812005" sldId="2134805600"/>
            <ac:spMk id="2" creationId="{B1E2DDA8-954E-472E-9617-0E4EC44C8526}"/>
          </ac:spMkLst>
        </pc:spChg>
        <pc:spChg chg="mod">
          <ac:chgData name="Vesa Juvonen" userId="c7243be1-99a3-4752-ab2a-0cf698cf8236" providerId="ADAL" clId="{6A009AA9-96E9-4963-9CBB-EDBE34884A6C}" dt="2021-12-30T12:04:28.057" v="13" actId="20577"/>
          <ac:spMkLst>
            <pc:docMk/>
            <pc:sldMk cId="837812005" sldId="2134805600"/>
            <ac:spMk id="4" creationId="{D5553122-5672-49E0-86A0-770A0FE9C1B2}"/>
          </ac:spMkLst>
        </pc:spChg>
        <pc:spChg chg="mod ord">
          <ac:chgData name="Vesa Juvonen" userId="c7243be1-99a3-4752-ab2a-0cf698cf8236" providerId="ADAL" clId="{6A009AA9-96E9-4963-9CBB-EDBE34884A6C}" dt="2021-12-30T12:04:19.957" v="7" actId="1076"/>
          <ac:spMkLst>
            <pc:docMk/>
            <pc:sldMk cId="837812005" sldId="2134805600"/>
            <ac:spMk id="12" creationId="{98879855-B3F2-4C88-952D-E0112B70464E}"/>
          </ac:spMkLst>
        </pc:spChg>
        <pc:picChg chg="add mod">
          <ac:chgData name="Vesa Juvonen" userId="c7243be1-99a3-4752-ab2a-0cf698cf8236" providerId="ADAL" clId="{6A009AA9-96E9-4963-9CBB-EDBE34884A6C}" dt="2021-12-30T12:04:12.310" v="5" actId="14100"/>
          <ac:picMkLst>
            <pc:docMk/>
            <pc:sldMk cId="837812005" sldId="2134805600"/>
            <ac:picMk id="6" creationId="{40FF9983-2970-46AF-89B3-F55D95E185A9}"/>
          </ac:picMkLst>
        </pc:picChg>
        <pc:picChg chg="del">
          <ac:chgData name="Vesa Juvonen" userId="c7243be1-99a3-4752-ab2a-0cf698cf8236" providerId="ADAL" clId="{6A009AA9-96E9-4963-9CBB-EDBE34884A6C}" dt="2021-12-30T12:04:03.776" v="1" actId="478"/>
          <ac:picMkLst>
            <pc:docMk/>
            <pc:sldMk cId="837812005" sldId="2134805600"/>
            <ac:picMk id="8" creationId="{29575E85-CFB5-433F-8104-EE1E87D8D3F6}"/>
          </ac:picMkLst>
        </pc:picChg>
      </pc:sldChg>
      <pc:sldChg chg="delSp modSp mod">
        <pc:chgData name="Vesa Juvonen" userId="c7243be1-99a3-4752-ab2a-0cf698cf8236" providerId="ADAL" clId="{6A009AA9-96E9-4963-9CBB-EDBE34884A6C}" dt="2021-12-30T12:05:24.615" v="85" actId="14100"/>
        <pc:sldMkLst>
          <pc:docMk/>
          <pc:sldMk cId="3507379078" sldId="2134805601"/>
        </pc:sldMkLst>
        <pc:spChg chg="mod">
          <ac:chgData name="Vesa Juvonen" userId="c7243be1-99a3-4752-ab2a-0cf698cf8236" providerId="ADAL" clId="{6A009AA9-96E9-4963-9CBB-EDBE34884A6C}" dt="2021-12-30T12:05:24.615" v="85" actId="14100"/>
          <ac:spMkLst>
            <pc:docMk/>
            <pc:sldMk cId="3507379078" sldId="2134805601"/>
            <ac:spMk id="3" creationId="{00000000-0000-0000-0000-000000000000}"/>
          </ac:spMkLst>
        </pc:spChg>
        <pc:spChg chg="del mod">
          <ac:chgData name="Vesa Juvonen" userId="c7243be1-99a3-4752-ab2a-0cf698cf8236" providerId="ADAL" clId="{6A009AA9-96E9-4963-9CBB-EDBE34884A6C}" dt="2021-12-30T12:04:40.014" v="17" actId="478"/>
          <ac:spMkLst>
            <pc:docMk/>
            <pc:sldMk cId="3507379078" sldId="2134805601"/>
            <ac:spMk id="4" creationId="{1F225B3E-7C0E-4F76-87E0-B20107EAD664}"/>
          </ac:spMkLst>
        </pc:spChg>
      </pc:sldChg>
    </pc:docChg>
  </pc:docChgLst>
  <pc:docChgLst>
    <pc:chgData name="Vesa Juvonen" userId="c7243be1-99a3-4752-ab2a-0cf698cf8236" providerId="ADAL" clId="{4357CE9A-9458-441E-984B-951313D6EEF9}"/>
    <pc:docChg chg="undo custSel addSld delSld modSld modSection">
      <pc:chgData name="Vesa Juvonen" userId="c7243be1-99a3-4752-ab2a-0cf698cf8236" providerId="ADAL" clId="{4357CE9A-9458-441E-984B-951313D6EEF9}" dt="2021-10-21T10:37:57.371" v="42" actId="478"/>
      <pc:docMkLst>
        <pc:docMk/>
      </pc:docMkLst>
      <pc:sldChg chg="delSp mod">
        <pc:chgData name="Vesa Juvonen" userId="c7243be1-99a3-4752-ab2a-0cf698cf8236" providerId="ADAL" clId="{4357CE9A-9458-441E-984B-951313D6EEF9}" dt="2021-10-21T10:37:57.371" v="42" actId="478"/>
        <pc:sldMkLst>
          <pc:docMk/>
          <pc:sldMk cId="2974719989" sldId="267"/>
        </pc:sldMkLst>
        <pc:spChg chg="del">
          <ac:chgData name="Vesa Juvonen" userId="c7243be1-99a3-4752-ab2a-0cf698cf8236" providerId="ADAL" clId="{4357CE9A-9458-441E-984B-951313D6EEF9}" dt="2021-10-21T10:37:57.371" v="42" actId="478"/>
          <ac:spMkLst>
            <pc:docMk/>
            <pc:sldMk cId="2974719989" sldId="267"/>
            <ac:spMk id="4" creationId="{733FD01C-7177-4866-9B51-0592952EDB9B}"/>
          </ac:spMkLst>
        </pc:spChg>
      </pc:sldChg>
      <pc:sldChg chg="modSp mod">
        <pc:chgData name="Vesa Juvonen" userId="c7243be1-99a3-4752-ab2a-0cf698cf8236" providerId="ADAL" clId="{4357CE9A-9458-441E-984B-951313D6EEF9}" dt="2021-10-19T09:49:52.293" v="37" actId="20577"/>
        <pc:sldMkLst>
          <pc:docMk/>
          <pc:sldMk cId="10702720" sldId="2079"/>
        </pc:sldMkLst>
        <pc:spChg chg="mod">
          <ac:chgData name="Vesa Juvonen" userId="c7243be1-99a3-4752-ab2a-0cf698cf8236" providerId="ADAL" clId="{4357CE9A-9458-441E-984B-951313D6EEF9}" dt="2021-10-19T09:49:52.293" v="37" actId="20577"/>
          <ac:spMkLst>
            <pc:docMk/>
            <pc:sldMk cId="10702720" sldId="2079"/>
            <ac:spMk id="8" creationId="{00000000-0000-0000-0000-000000000000}"/>
          </ac:spMkLst>
        </pc:spChg>
      </pc:sldChg>
      <pc:sldChg chg="delSp mod">
        <pc:chgData name="Vesa Juvonen" userId="c7243be1-99a3-4752-ab2a-0cf698cf8236" providerId="ADAL" clId="{4357CE9A-9458-441E-984B-951313D6EEF9}" dt="2021-10-21T10:30:21.026" v="41" actId="478"/>
        <pc:sldMkLst>
          <pc:docMk/>
          <pc:sldMk cId="631502111" sldId="11650"/>
        </pc:sldMkLst>
        <pc:spChg chg="del">
          <ac:chgData name="Vesa Juvonen" userId="c7243be1-99a3-4752-ab2a-0cf698cf8236" providerId="ADAL" clId="{4357CE9A-9458-441E-984B-951313D6EEF9}" dt="2021-10-21T10:30:21.026" v="41" actId="478"/>
          <ac:spMkLst>
            <pc:docMk/>
            <pc:sldMk cId="631502111" sldId="11650"/>
            <ac:spMk id="4" creationId="{A7890300-CD30-43D0-8331-EA6436B17899}"/>
          </ac:spMkLst>
        </pc:spChg>
      </pc:sldChg>
      <pc:sldChg chg="modSp mod">
        <pc:chgData name="Vesa Juvonen" userId="c7243be1-99a3-4752-ab2a-0cf698cf8236" providerId="ADAL" clId="{4357CE9A-9458-441E-984B-951313D6EEF9}" dt="2021-10-19T09:49:09.871" v="24" actId="113"/>
        <pc:sldMkLst>
          <pc:docMk/>
          <pc:sldMk cId="778883926" sldId="2076136264"/>
        </pc:sldMkLst>
        <pc:spChg chg="mod">
          <ac:chgData name="Vesa Juvonen" userId="c7243be1-99a3-4752-ab2a-0cf698cf8236" providerId="ADAL" clId="{4357CE9A-9458-441E-984B-951313D6EEF9}" dt="2021-10-19T09:49:09.871" v="24" actId="113"/>
          <ac:spMkLst>
            <pc:docMk/>
            <pc:sldMk cId="778883926" sldId="2076136264"/>
            <ac:spMk id="14" creationId="{953584C8-8734-42EA-AD16-6AA2B405D249}"/>
          </ac:spMkLst>
        </pc:spChg>
      </pc:sldChg>
      <pc:sldChg chg="add">
        <pc:chgData name="Vesa Juvonen" userId="c7243be1-99a3-4752-ab2a-0cf698cf8236" providerId="ADAL" clId="{4357CE9A-9458-441E-984B-951313D6EEF9}" dt="2021-10-21T10:29:07.520" v="38" actId="22"/>
        <pc:sldMkLst>
          <pc:docMk/>
          <pc:sldMk cId="2981931010" sldId="2076137728"/>
        </pc:sldMkLst>
      </pc:sldChg>
      <pc:sldChg chg="del">
        <pc:chgData name="Vesa Juvonen" userId="c7243be1-99a3-4752-ab2a-0cf698cf8236" providerId="ADAL" clId="{4357CE9A-9458-441E-984B-951313D6EEF9}" dt="2021-10-21T10:30:13.519" v="40" actId="47"/>
        <pc:sldMkLst>
          <pc:docMk/>
          <pc:sldMk cId="663564320" sldId="2147469559"/>
        </pc:sldMkLst>
      </pc:sldChg>
      <pc:sldChg chg="del">
        <pc:chgData name="Vesa Juvonen" userId="c7243be1-99a3-4752-ab2a-0cf698cf8236" providerId="ADAL" clId="{4357CE9A-9458-441E-984B-951313D6EEF9}" dt="2021-10-21T10:29:09.467" v="39" actId="47"/>
        <pc:sldMkLst>
          <pc:docMk/>
          <pc:sldMk cId="2131087934" sldId="2147469560"/>
        </pc:sldMkLst>
      </pc:sldChg>
    </pc:docChg>
  </pc:docChgLst>
  <pc:docChgLst>
    <pc:chgData name="David Warner" userId="S::david_dwarnerii.com#ext#@microsoft.onmicrosoft.com::acafcf14-4098-4a83-9425-e73571277a06" providerId="AD" clId="Web-{1334C798-D40E-466C-BFDC-04121D265883}"/>
    <pc:docChg chg="modSld">
      <pc:chgData name="David Warner" userId="S::david_dwarnerii.com#ext#@microsoft.onmicrosoft.com::acafcf14-4098-4a83-9425-e73571277a06" providerId="AD" clId="Web-{1334C798-D40E-466C-BFDC-04121D265883}" dt="2021-12-02T05:22:04.396" v="1"/>
      <pc:docMkLst>
        <pc:docMk/>
      </pc:docMkLst>
      <pc:sldChg chg="delSp modSp">
        <pc:chgData name="David Warner" userId="S::david_dwarnerii.com#ext#@microsoft.onmicrosoft.com::acafcf14-4098-4a83-9425-e73571277a06" providerId="AD" clId="Web-{1334C798-D40E-466C-BFDC-04121D265883}" dt="2021-12-02T05:22:04.396" v="1"/>
        <pc:sldMkLst>
          <pc:docMk/>
          <pc:sldMk cId="2925091645" sldId="2076136308"/>
        </pc:sldMkLst>
        <pc:spChg chg="del mod">
          <ac:chgData name="David Warner" userId="S::david_dwarnerii.com#ext#@microsoft.onmicrosoft.com::acafcf14-4098-4a83-9425-e73571277a06" providerId="AD" clId="Web-{1334C798-D40E-466C-BFDC-04121D265883}" dt="2021-12-02T05:22:04.396" v="1"/>
          <ac:spMkLst>
            <pc:docMk/>
            <pc:sldMk cId="2925091645" sldId="2076136308"/>
            <ac:spMk id="20" creationId="{E434ECAF-99C5-43BD-B33F-AA01996EA9E0}"/>
          </ac:spMkLst>
        </pc:spChg>
      </pc:sldChg>
    </pc:docChg>
  </pc:docChgLst>
  <pc:docChgLst>
    <pc:chgData name="Alex Terentiev" userId="S::aterentiev@microsoft.com::b089aebb-68c6-439e-96df-7e98da5a759e" providerId="AD" clId="Web-{C503BF5C-9218-5636-1976-65C2A7425E46}"/>
    <pc:docChg chg="modSld">
      <pc:chgData name="Alex Terentiev" userId="S::aterentiev@microsoft.com::b089aebb-68c6-439e-96df-7e98da5a759e" providerId="AD" clId="Web-{C503BF5C-9218-5636-1976-65C2A7425E46}" dt="2022-01-24T14:42:54.090" v="0"/>
      <pc:docMkLst>
        <pc:docMk/>
      </pc:docMkLst>
      <pc:sldChg chg="delSp">
        <pc:chgData name="Alex Terentiev" userId="S::aterentiev@microsoft.com::b089aebb-68c6-439e-96df-7e98da5a759e" providerId="AD" clId="Web-{C503BF5C-9218-5636-1976-65C2A7425E46}" dt="2022-01-24T14:42:54.090" v="0"/>
        <pc:sldMkLst>
          <pc:docMk/>
          <pc:sldMk cId="4037611923" sldId="3334"/>
        </pc:sldMkLst>
        <pc:spChg chg="del">
          <ac:chgData name="Alex Terentiev" userId="S::aterentiev@microsoft.com::b089aebb-68c6-439e-96df-7e98da5a759e" providerId="AD" clId="Web-{C503BF5C-9218-5636-1976-65C2A7425E46}" dt="2022-01-24T14:42:54.090" v="0"/>
          <ac:spMkLst>
            <pc:docMk/>
            <pc:sldMk cId="4037611923" sldId="3334"/>
            <ac:spMk id="4" creationId="{48A26166-4B61-4076-87FB-6403554B4B8C}"/>
          </ac:spMkLst>
        </pc:spChg>
      </pc:sldChg>
    </pc:docChg>
  </pc:docChgLst>
  <pc:docChgLst>
    <pc:chgData name="David Warner" userId="S::david_dwarnerii.com#ext#@microsoft.onmicrosoft.com::acafcf14-4098-4a83-9425-e73571277a06" providerId="AD" clId="Web-{4523EAAC-3A02-49C9-8E0D-26AD6A5EB946}"/>
    <pc:docChg chg="modSld">
      <pc:chgData name="David Warner" userId="S::david_dwarnerii.com#ext#@microsoft.onmicrosoft.com::acafcf14-4098-4a83-9425-e73571277a06" providerId="AD" clId="Web-{4523EAAC-3A02-49C9-8E0D-26AD6A5EB946}" dt="2021-09-17T19:00:37.124" v="170"/>
      <pc:docMkLst>
        <pc:docMk/>
      </pc:docMkLst>
      <pc:sldChg chg="modSp">
        <pc:chgData name="David Warner" userId="S::david_dwarnerii.com#ext#@microsoft.onmicrosoft.com::acafcf14-4098-4a83-9425-e73571277a06" providerId="AD" clId="Web-{4523EAAC-3A02-49C9-8E0D-26AD6A5EB946}" dt="2021-09-17T18:50:16.710" v="18" actId="20577"/>
        <pc:sldMkLst>
          <pc:docMk/>
          <pc:sldMk cId="2967945684" sldId="277"/>
        </pc:sldMkLst>
        <pc:spChg chg="mod">
          <ac:chgData name="David Warner" userId="S::david_dwarnerii.com#ext#@microsoft.onmicrosoft.com::acafcf14-4098-4a83-9425-e73571277a06" providerId="AD" clId="Web-{4523EAAC-3A02-49C9-8E0D-26AD6A5EB946}" dt="2021-09-17T18:50:16.710" v="18"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4523EAAC-3A02-49C9-8E0D-26AD6A5EB946}" dt="2021-09-17T18:49:52.083" v="10" actId="20577"/>
        <pc:sldMkLst>
          <pc:docMk/>
          <pc:sldMk cId="287163252" sldId="1567"/>
        </pc:sldMkLst>
        <pc:spChg chg="mod">
          <ac:chgData name="David Warner" userId="S::david_dwarnerii.com#ext#@microsoft.onmicrosoft.com::acafcf14-4098-4a83-9425-e73571277a06" providerId="AD" clId="Web-{4523EAAC-3A02-49C9-8E0D-26AD6A5EB946}" dt="2021-09-17T18:49:36.160" v="8" actId="20577"/>
          <ac:spMkLst>
            <pc:docMk/>
            <pc:sldMk cId="287163252" sldId="1567"/>
            <ac:spMk id="5" creationId="{9B6ECC88-D921-48D6-BA85-F52F354F9C35}"/>
          </ac:spMkLst>
        </pc:spChg>
        <pc:spChg chg="mod">
          <ac:chgData name="David Warner" userId="S::david_dwarnerii.com#ext#@microsoft.onmicrosoft.com::acafcf14-4098-4a83-9425-e73571277a06" providerId="AD" clId="Web-{4523EAAC-3A02-49C9-8E0D-26AD6A5EB946}" dt="2021-09-17T18:49:52.083" v="10"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4523EAAC-3A02-49C9-8E0D-26AD6A5EB946}" dt="2021-09-17T18:50:28.132" v="23"/>
        <pc:sldMkLst>
          <pc:docMk/>
          <pc:sldMk cId="2877399898" sldId="1623"/>
        </pc:sldMkLst>
        <pc:spChg chg="add">
          <ac:chgData name="David Warner" userId="S::david_dwarnerii.com#ext#@microsoft.onmicrosoft.com::acafcf14-4098-4a83-9425-e73571277a06" providerId="AD" clId="Web-{4523EAAC-3A02-49C9-8E0D-26AD6A5EB946}" dt="2021-09-17T18:50:28.132" v="23"/>
          <ac:spMkLst>
            <pc:docMk/>
            <pc:sldMk cId="2877399898" sldId="1623"/>
            <ac:spMk id="138" creationId="{718F9B28-A1C1-415E-8436-67C29A0E351F}"/>
          </ac:spMkLst>
        </pc:spChg>
      </pc:sldChg>
      <pc:sldChg chg="addSp">
        <pc:chgData name="David Warner" userId="S::david_dwarnerii.com#ext#@microsoft.onmicrosoft.com::acafcf14-4098-4a83-9425-e73571277a06" providerId="AD" clId="Web-{4523EAAC-3A02-49C9-8E0D-26AD6A5EB946}" dt="2021-09-17T18:50:26.679" v="22"/>
        <pc:sldMkLst>
          <pc:docMk/>
          <pc:sldMk cId="2253365439" sldId="1642"/>
        </pc:sldMkLst>
        <pc:spChg chg="add">
          <ac:chgData name="David Warner" userId="S::david_dwarnerii.com#ext#@microsoft.onmicrosoft.com::acafcf14-4098-4a83-9425-e73571277a06" providerId="AD" clId="Web-{4523EAAC-3A02-49C9-8E0D-26AD6A5EB946}" dt="2021-09-17T18:50:26.679" v="22"/>
          <ac:spMkLst>
            <pc:docMk/>
            <pc:sldMk cId="2253365439" sldId="1642"/>
            <ac:spMk id="4" creationId="{84111F67-0C55-405F-B14E-7A7FF8CB8C48}"/>
          </ac:spMkLst>
        </pc:spChg>
      </pc:sldChg>
      <pc:sldChg chg="modSp">
        <pc:chgData name="David Warner" userId="S::david_dwarnerii.com#ext#@microsoft.onmicrosoft.com::acafcf14-4098-4a83-9425-e73571277a06" providerId="AD" clId="Web-{4523EAAC-3A02-49C9-8E0D-26AD6A5EB946}" dt="2021-09-17T18:58:15.975" v="94"/>
        <pc:sldMkLst>
          <pc:docMk/>
          <pc:sldMk cId="10702720" sldId="2079"/>
        </pc:sldMkLst>
        <pc:spChg chg="mod">
          <ac:chgData name="David Warner" userId="S::david_dwarnerii.com#ext#@microsoft.onmicrosoft.com::acafcf14-4098-4a83-9425-e73571277a06" providerId="AD" clId="Web-{4523EAAC-3A02-49C9-8E0D-26AD6A5EB946}" dt="2021-09-17T18:57:52.817" v="91" actId="20577"/>
          <ac:spMkLst>
            <pc:docMk/>
            <pc:sldMk cId="10702720" sldId="2079"/>
            <ac:spMk id="8" creationId="{00000000-0000-0000-0000-000000000000}"/>
          </ac:spMkLst>
        </pc:spChg>
        <pc:picChg chg="mod">
          <ac:chgData name="David Warner" userId="S::david_dwarnerii.com#ext#@microsoft.onmicrosoft.com::acafcf14-4098-4a83-9425-e73571277a06" providerId="AD" clId="Web-{4523EAAC-3A02-49C9-8E0D-26AD6A5EB946}" dt="2021-09-17T18:57:58.739" v="92"/>
          <ac:picMkLst>
            <pc:docMk/>
            <pc:sldMk cId="10702720" sldId="2079"/>
            <ac:picMk id="2" creationId="{619630DA-55FA-465E-83F2-A89A5DE2BB6A}"/>
          </ac:picMkLst>
        </pc:picChg>
        <pc:picChg chg="mod">
          <ac:chgData name="David Warner" userId="S::david_dwarnerii.com#ext#@microsoft.onmicrosoft.com::acafcf14-4098-4a83-9425-e73571277a06" providerId="AD" clId="Web-{4523EAAC-3A02-49C9-8E0D-26AD6A5EB946}" dt="2021-09-17T18:58:09.552" v="93"/>
          <ac:picMkLst>
            <pc:docMk/>
            <pc:sldMk cId="10702720" sldId="2079"/>
            <ac:picMk id="10" creationId="{950B7BCA-FEB3-49BF-824B-BCF932B29A53}"/>
          </ac:picMkLst>
        </pc:picChg>
        <pc:picChg chg="mod">
          <ac:chgData name="David Warner" userId="S::david_dwarnerii.com#ext#@microsoft.onmicrosoft.com::acafcf14-4098-4a83-9425-e73571277a06" providerId="AD" clId="Web-{4523EAAC-3A02-49C9-8E0D-26AD6A5EB946}" dt="2021-09-17T18:58:15.975" v="94"/>
          <ac:picMkLst>
            <pc:docMk/>
            <pc:sldMk cId="10702720" sldId="2079"/>
            <ac:picMk id="11" creationId="{12F8E923-4D5E-4A93-8319-1D513AEE0792}"/>
          </ac:picMkLst>
        </pc:picChg>
      </pc:sldChg>
      <pc:sldChg chg="addSp">
        <pc:chgData name="David Warner" userId="S::david_dwarnerii.com#ext#@microsoft.onmicrosoft.com::acafcf14-4098-4a83-9425-e73571277a06" providerId="AD" clId="Web-{4523EAAC-3A02-49C9-8E0D-26AD6A5EB946}" dt="2021-09-17T18:50:24.867" v="21"/>
        <pc:sldMkLst>
          <pc:docMk/>
          <pc:sldMk cId="4037611923" sldId="3334"/>
        </pc:sldMkLst>
        <pc:spChg chg="add">
          <ac:chgData name="David Warner" userId="S::david_dwarnerii.com#ext#@microsoft.onmicrosoft.com::acafcf14-4098-4a83-9425-e73571277a06" providerId="AD" clId="Web-{4523EAAC-3A02-49C9-8E0D-26AD6A5EB946}" dt="2021-09-17T18:50:24.867" v="21"/>
          <ac:spMkLst>
            <pc:docMk/>
            <pc:sldMk cId="4037611923" sldId="3334"/>
            <ac:spMk id="4" creationId="{96FA3CD7-3D52-4216-991D-E92DBCC8A444}"/>
          </ac:spMkLst>
        </pc:spChg>
      </pc:sldChg>
      <pc:sldChg chg="addSp delSp">
        <pc:chgData name="David Warner" userId="S::david_dwarnerii.com#ext#@microsoft.onmicrosoft.com::acafcf14-4098-4a83-9425-e73571277a06" providerId="AD" clId="Web-{4523EAAC-3A02-49C9-8E0D-26AD6A5EB946}" dt="2021-09-17T18:50:36.992" v="26"/>
        <pc:sldMkLst>
          <pc:docMk/>
          <pc:sldMk cId="467751124" sldId="6149"/>
        </pc:sldMkLst>
        <pc:spChg chg="add del">
          <ac:chgData name="David Warner" userId="S::david_dwarnerii.com#ext#@microsoft.onmicrosoft.com::acafcf14-4098-4a83-9425-e73571277a06" providerId="AD" clId="Web-{4523EAAC-3A02-49C9-8E0D-26AD6A5EB946}" dt="2021-09-17T18:50:35.430" v="25"/>
          <ac:spMkLst>
            <pc:docMk/>
            <pc:sldMk cId="467751124" sldId="6149"/>
            <ac:spMk id="5" creationId="{E7C1E321-C3E3-412C-80BC-6E85DE3072EE}"/>
          </ac:spMkLst>
        </pc:spChg>
        <pc:spChg chg="add">
          <ac:chgData name="David Warner" userId="S::david_dwarnerii.com#ext#@microsoft.onmicrosoft.com::acafcf14-4098-4a83-9425-e73571277a06" providerId="AD" clId="Web-{4523EAAC-3A02-49C9-8E0D-26AD6A5EB946}" dt="2021-09-17T18:50:36.992" v="26"/>
          <ac:spMkLst>
            <pc:docMk/>
            <pc:sldMk cId="467751124" sldId="6149"/>
            <ac:spMk id="9" creationId="{421AC547-1677-4621-8A3E-B6258AC6760D}"/>
          </ac:spMkLst>
        </pc:spChg>
      </pc:sldChg>
      <pc:sldChg chg="modSp">
        <pc:chgData name="David Warner" userId="S::david_dwarnerii.com#ext#@microsoft.onmicrosoft.com::acafcf14-4098-4a83-9425-e73571277a06" providerId="AD" clId="Web-{4523EAAC-3A02-49C9-8E0D-26AD6A5EB946}" dt="2021-09-17T19:00:37.124" v="170"/>
        <pc:sldMkLst>
          <pc:docMk/>
          <pc:sldMk cId="778883926" sldId="2076136264"/>
        </pc:sldMkLst>
        <pc:spChg chg="mod">
          <ac:chgData name="David Warner" userId="S::david_dwarnerii.com#ext#@microsoft.onmicrosoft.com::acafcf14-4098-4a83-9425-e73571277a06" providerId="AD" clId="Web-{4523EAAC-3A02-49C9-8E0D-26AD6A5EB946}" dt="2021-09-17T19:00:22.061" v="16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4523EAAC-3A02-49C9-8E0D-26AD6A5EB946}" dt="2021-09-17T18:58:56.680" v="95"/>
          <ac:picMkLst>
            <pc:docMk/>
            <pc:sldMk cId="778883926" sldId="2076136264"/>
            <ac:picMk id="6" creationId="{6B96880A-89CD-4450-AE79-E2EC4F9F20C6}"/>
          </ac:picMkLst>
        </pc:picChg>
        <pc:picChg chg="mod">
          <ac:chgData name="David Warner" userId="S::david_dwarnerii.com#ext#@microsoft.onmicrosoft.com::acafcf14-4098-4a83-9425-e73571277a06" providerId="AD" clId="Web-{4523EAAC-3A02-49C9-8E0D-26AD6A5EB946}" dt="2021-09-17T19:00:37.124" v="170"/>
          <ac:picMkLst>
            <pc:docMk/>
            <pc:sldMk cId="778883926" sldId="2076136264"/>
            <ac:picMk id="7" creationId="{0D451F4B-CD54-4DB1-BF0C-E5FC1F3EA21E}"/>
          </ac:picMkLst>
        </pc:picChg>
        <pc:picChg chg="mod">
          <ac:chgData name="David Warner" userId="S::david_dwarnerii.com#ext#@microsoft.onmicrosoft.com::acafcf14-4098-4a83-9425-e73571277a06" providerId="AD" clId="Web-{4523EAAC-3A02-49C9-8E0D-26AD6A5EB946}" dt="2021-09-17T19:00:31.452" v="169"/>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4523EAAC-3A02-49C9-8E0D-26AD6A5EB946}" dt="2021-09-17T18:50:20.226" v="19"/>
        <pc:sldMkLst>
          <pc:docMk/>
          <pc:sldMk cId="2925091645" sldId="2076136308"/>
        </pc:sldMkLst>
        <pc:spChg chg="add">
          <ac:chgData name="David Warner" userId="S::david_dwarnerii.com#ext#@microsoft.onmicrosoft.com::acafcf14-4098-4a83-9425-e73571277a06" providerId="AD" clId="Web-{4523EAAC-3A02-49C9-8E0D-26AD6A5EB946}" dt="2021-09-17T18:50:20.226" v="19"/>
          <ac:spMkLst>
            <pc:docMk/>
            <pc:sldMk cId="2925091645" sldId="2076136308"/>
            <ac:spMk id="5" creationId="{042358B8-E0B7-49B3-A7FA-06A9158DAE8C}"/>
          </ac:spMkLst>
        </pc:spChg>
      </pc:sldChg>
      <pc:sldChg chg="addSp">
        <pc:chgData name="David Warner" userId="S::david_dwarnerii.com#ext#@microsoft.onmicrosoft.com::acafcf14-4098-4a83-9425-e73571277a06" providerId="AD" clId="Web-{4523EAAC-3A02-49C9-8E0D-26AD6A5EB946}" dt="2021-09-17T18:50:40.977" v="28"/>
        <pc:sldMkLst>
          <pc:docMk/>
          <pc:sldMk cId="357588276" sldId="2076136388"/>
        </pc:sldMkLst>
        <pc:spChg chg="add">
          <ac:chgData name="David Warner" userId="S::david_dwarnerii.com#ext#@microsoft.onmicrosoft.com::acafcf14-4098-4a83-9425-e73571277a06" providerId="AD" clId="Web-{4523EAAC-3A02-49C9-8E0D-26AD6A5EB946}" dt="2021-09-17T18:50:40.977" v="28"/>
          <ac:spMkLst>
            <pc:docMk/>
            <pc:sldMk cId="357588276" sldId="2076136388"/>
            <ac:spMk id="2" creationId="{B22FE348-24FF-4D37-B232-D93E9098EB12}"/>
          </ac:spMkLst>
        </pc:spChg>
      </pc:sldChg>
      <pc:sldChg chg="addSp">
        <pc:chgData name="David Warner" userId="S::david_dwarnerii.com#ext#@microsoft.onmicrosoft.com::acafcf14-4098-4a83-9425-e73571277a06" providerId="AD" clId="Web-{4523EAAC-3A02-49C9-8E0D-26AD6A5EB946}" dt="2021-09-17T18:50:21.569" v="20"/>
        <pc:sldMkLst>
          <pc:docMk/>
          <pc:sldMk cId="2636939237" sldId="2076137579"/>
        </pc:sldMkLst>
        <pc:spChg chg="add">
          <ac:chgData name="David Warner" userId="S::david_dwarnerii.com#ext#@microsoft.onmicrosoft.com::acafcf14-4098-4a83-9425-e73571277a06" providerId="AD" clId="Web-{4523EAAC-3A02-49C9-8E0D-26AD6A5EB946}" dt="2021-09-17T18:50:21.569" v="20"/>
          <ac:spMkLst>
            <pc:docMk/>
            <pc:sldMk cId="2636939237" sldId="2076137579"/>
            <ac:spMk id="4" creationId="{B52C3B81-7179-4776-AB69-3F2FF42C524A}"/>
          </ac:spMkLst>
        </pc:spChg>
      </pc:sldChg>
      <pc:sldChg chg="addSp">
        <pc:chgData name="David Warner" userId="S::david_dwarnerii.com#ext#@microsoft.onmicrosoft.com::acafcf14-4098-4a83-9425-e73571277a06" providerId="AD" clId="Web-{4523EAAC-3A02-49C9-8E0D-26AD6A5EB946}" dt="2021-09-17T18:50:38.180" v="27"/>
        <pc:sldMkLst>
          <pc:docMk/>
          <pc:sldMk cId="52339594" sldId="2076137693"/>
        </pc:sldMkLst>
        <pc:spChg chg="add">
          <ac:chgData name="David Warner" userId="S::david_dwarnerii.com#ext#@microsoft.onmicrosoft.com::acafcf14-4098-4a83-9425-e73571277a06" providerId="AD" clId="Web-{4523EAAC-3A02-49C9-8E0D-26AD6A5EB946}" dt="2021-09-17T18:50:38.180" v="27"/>
          <ac:spMkLst>
            <pc:docMk/>
            <pc:sldMk cId="52339594" sldId="2076137693"/>
            <ac:spMk id="5" creationId="{ED860187-4A09-4CEC-8909-FC5DDFB473D9}"/>
          </ac:spMkLst>
        </pc:spChg>
      </pc:sldChg>
      <pc:sldChg chg="addSp">
        <pc:chgData name="David Warner" userId="S::david_dwarnerii.com#ext#@microsoft.onmicrosoft.com::acafcf14-4098-4a83-9425-e73571277a06" providerId="AD" clId="Web-{4523EAAC-3A02-49C9-8E0D-26AD6A5EB946}" dt="2021-09-17T18:50:51.478" v="29"/>
        <pc:sldMkLst>
          <pc:docMk/>
          <pc:sldMk cId="93809026" sldId="2076137694"/>
        </pc:sldMkLst>
        <pc:spChg chg="add">
          <ac:chgData name="David Warner" userId="S::david_dwarnerii.com#ext#@microsoft.onmicrosoft.com::acafcf14-4098-4a83-9425-e73571277a06" providerId="AD" clId="Web-{4523EAAC-3A02-49C9-8E0D-26AD6A5EB946}" dt="2021-09-17T18:50:51.478" v="29"/>
          <ac:spMkLst>
            <pc:docMk/>
            <pc:sldMk cId="93809026" sldId="2076137694"/>
            <ac:spMk id="11" creationId="{A909E11A-919D-477F-BD43-8EAF2417F6C9}"/>
          </ac:spMkLst>
        </pc:spChg>
      </pc:sldChg>
    </pc:docChg>
  </pc:docChgLst>
  <pc:docChgLst>
    <pc:chgData name="Vesa Juvonen" userId="c7243be1-99a3-4752-ab2a-0cf698cf8236" providerId="ADAL" clId="{F79FA503-8B26-44FC-8335-AC827AE0E30D}"/>
    <pc:docChg chg="undo custSel addSld delSld modSld modSection">
      <pc:chgData name="Vesa Juvonen" userId="c7243be1-99a3-4752-ab2a-0cf698cf8236" providerId="ADAL" clId="{F79FA503-8B26-44FC-8335-AC827AE0E30D}" dt="2021-11-04T20:57:47.551" v="346" actId="20577"/>
      <pc:docMkLst>
        <pc:docMk/>
      </pc:docMkLst>
      <pc:sldChg chg="delSp del mod">
        <pc:chgData name="Vesa Juvonen" userId="c7243be1-99a3-4752-ab2a-0cf698cf8236" providerId="ADAL" clId="{F79FA503-8B26-44FC-8335-AC827AE0E30D}" dt="2021-11-03T19:58:11.654" v="5" actId="47"/>
        <pc:sldMkLst>
          <pc:docMk/>
          <pc:sldMk cId="2974719989" sldId="267"/>
        </pc:sldMkLst>
        <pc:spChg chg="del">
          <ac:chgData name="Vesa Juvonen" userId="c7243be1-99a3-4752-ab2a-0cf698cf8236" providerId="ADAL" clId="{F79FA503-8B26-44FC-8335-AC827AE0E30D}" dt="2021-11-03T19:58:08.533" v="4" actId="478"/>
          <ac:spMkLst>
            <pc:docMk/>
            <pc:sldMk cId="2974719989" sldId="267"/>
            <ac:spMk id="4" creationId="{7708774E-1AD0-48A7-8368-2C817C76A4F5}"/>
          </ac:spMkLst>
        </pc:spChg>
      </pc:sldChg>
      <pc:sldChg chg="delSp mod">
        <pc:chgData name="Vesa Juvonen" userId="c7243be1-99a3-4752-ab2a-0cf698cf8236" providerId="ADAL" clId="{F79FA503-8B26-44FC-8335-AC827AE0E30D}" dt="2021-11-03T19:58:53.771" v="18" actId="478"/>
        <pc:sldMkLst>
          <pc:docMk/>
          <pc:sldMk cId="631502111" sldId="11650"/>
        </pc:sldMkLst>
        <pc:spChg chg="del">
          <ac:chgData name="Vesa Juvonen" userId="c7243be1-99a3-4752-ab2a-0cf698cf8236" providerId="ADAL" clId="{F79FA503-8B26-44FC-8335-AC827AE0E30D}" dt="2021-11-03T19:58:53.771" v="18" actId="478"/>
          <ac:spMkLst>
            <pc:docMk/>
            <pc:sldMk cId="631502111" sldId="11650"/>
            <ac:spMk id="4" creationId="{C13AA4B1-F11E-451B-8BCB-04D19229B6FE}"/>
          </ac:spMkLst>
        </pc:spChg>
      </pc:sldChg>
      <pc:sldChg chg="addSp delSp modSp add mod">
        <pc:chgData name="Vesa Juvonen" userId="c7243be1-99a3-4752-ab2a-0cf698cf8236" providerId="ADAL" clId="{F79FA503-8B26-44FC-8335-AC827AE0E30D}" dt="2021-11-04T10:58:58.859" v="320" actId="207"/>
        <pc:sldMkLst>
          <pc:docMk/>
          <pc:sldMk cId="1166268011" sldId="2076137721"/>
        </pc:sldMkLst>
        <pc:spChg chg="mod">
          <ac:chgData name="Vesa Juvonen" userId="c7243be1-99a3-4752-ab2a-0cf698cf8236" providerId="ADAL" clId="{F79FA503-8B26-44FC-8335-AC827AE0E30D}" dt="2021-11-04T10:58:58.859" v="320" actId="207"/>
          <ac:spMkLst>
            <pc:docMk/>
            <pc:sldMk cId="1166268011" sldId="2076137721"/>
            <ac:spMk id="11" creationId="{463E50D4-3798-4435-9259-B3FD089AF08B}"/>
          </ac:spMkLst>
        </pc:spChg>
        <pc:spChg chg="mod">
          <ac:chgData name="Vesa Juvonen" userId="c7243be1-99a3-4752-ab2a-0cf698cf8236" providerId="ADAL" clId="{F79FA503-8B26-44FC-8335-AC827AE0E30D}" dt="2021-11-03T19:58:16.243" v="6" actId="207"/>
          <ac:spMkLst>
            <pc:docMk/>
            <pc:sldMk cId="1166268011" sldId="2076137721"/>
            <ac:spMk id="18" creationId="{E5183C7A-C387-45C5-B839-7BB228B4091B}"/>
          </ac:spMkLst>
        </pc:spChg>
        <pc:spChg chg="mod">
          <ac:chgData name="Vesa Juvonen" userId="c7243be1-99a3-4752-ab2a-0cf698cf8236" providerId="ADAL" clId="{F79FA503-8B26-44FC-8335-AC827AE0E30D}" dt="2021-11-03T19:58:22.282" v="7" actId="207"/>
          <ac:spMkLst>
            <pc:docMk/>
            <pc:sldMk cId="1166268011" sldId="2076137721"/>
            <ac:spMk id="19" creationId="{B96EE522-6672-435D-A47F-0B904BCE8C3A}"/>
          </ac:spMkLst>
        </pc:spChg>
        <pc:picChg chg="add mod">
          <ac:chgData name="Vesa Juvonen" userId="c7243be1-99a3-4752-ab2a-0cf698cf8236" providerId="ADAL" clId="{F79FA503-8B26-44FC-8335-AC827AE0E30D}" dt="2021-11-03T19:58:48.507" v="17" actId="1036"/>
          <ac:picMkLst>
            <pc:docMk/>
            <pc:sldMk cId="1166268011" sldId="2076137721"/>
            <ac:picMk id="5" creationId="{CC2E517E-8002-413D-8E8C-147F8D3F640F}"/>
          </ac:picMkLst>
        </pc:picChg>
        <pc:picChg chg="del">
          <ac:chgData name="Vesa Juvonen" userId="c7243be1-99a3-4752-ab2a-0cf698cf8236" providerId="ADAL" clId="{F79FA503-8B26-44FC-8335-AC827AE0E30D}" dt="2021-11-03T19:58:30.883" v="8" actId="478"/>
          <ac:picMkLst>
            <pc:docMk/>
            <pc:sldMk cId="1166268011" sldId="2076137721"/>
            <ac:picMk id="7" creationId="{AF12EC05-C5A8-4679-B30D-FE6EF779949F}"/>
          </ac:picMkLst>
        </pc:picChg>
      </pc:sldChg>
      <pc:sldChg chg="delSp del mod">
        <pc:chgData name="Vesa Juvonen" userId="c7243be1-99a3-4752-ab2a-0cf698cf8236" providerId="ADAL" clId="{F79FA503-8B26-44FC-8335-AC827AE0E30D}" dt="2021-11-03T19:57:40.288" v="2" actId="47"/>
        <pc:sldMkLst>
          <pc:docMk/>
          <pc:sldMk cId="2981931010" sldId="2076137728"/>
        </pc:sldMkLst>
        <pc:spChg chg="del">
          <ac:chgData name="Vesa Juvonen" userId="c7243be1-99a3-4752-ab2a-0cf698cf8236" providerId="ADAL" clId="{F79FA503-8B26-44FC-8335-AC827AE0E30D}" dt="2021-11-03T19:51:53.096" v="0" actId="478"/>
          <ac:spMkLst>
            <pc:docMk/>
            <pc:sldMk cId="2981931010" sldId="2076137728"/>
            <ac:spMk id="3" creationId="{80FCA7F3-B0DD-4A6B-A779-A5879B4A5C31}"/>
          </ac:spMkLst>
        </pc:spChg>
      </pc:sldChg>
      <pc:sldChg chg="add">
        <pc:chgData name="Vesa Juvonen" userId="c7243be1-99a3-4752-ab2a-0cf698cf8236" providerId="ADAL" clId="{F79FA503-8B26-44FC-8335-AC827AE0E30D}" dt="2021-11-03T19:57:38.616" v="1"/>
        <pc:sldMkLst>
          <pc:docMk/>
          <pc:sldMk cId="3113198250" sldId="2076137737"/>
        </pc:sldMkLst>
      </pc:sldChg>
      <pc:sldChg chg="addSp modSp new mod modClrScheme chgLayout">
        <pc:chgData name="Vesa Juvonen" userId="c7243be1-99a3-4752-ab2a-0cf698cf8236" providerId="ADAL" clId="{F79FA503-8B26-44FC-8335-AC827AE0E30D}" dt="2021-11-04T20:57:47.551" v="346" actId="20577"/>
        <pc:sldMkLst>
          <pc:docMk/>
          <pc:sldMk cId="837812005" sldId="2134805600"/>
        </pc:sldMkLst>
        <pc:spChg chg="add mod ord">
          <ac:chgData name="Vesa Juvonen" userId="c7243be1-99a3-4752-ab2a-0cf698cf8236" providerId="ADAL" clId="{F79FA503-8B26-44FC-8335-AC827AE0E30D}" dt="2021-11-04T10:59:12.892" v="342" actId="20577"/>
          <ac:spMkLst>
            <pc:docMk/>
            <pc:sldMk cId="837812005" sldId="2134805600"/>
            <ac:spMk id="4" creationId="{D5553122-5672-49E0-86A0-770A0FE9C1B2}"/>
          </ac:spMkLst>
        </pc:spChg>
        <pc:spChg chg="add mod">
          <ac:chgData name="Vesa Juvonen" userId="c7243be1-99a3-4752-ab2a-0cf698cf8236" providerId="ADAL" clId="{F79FA503-8B26-44FC-8335-AC827AE0E30D}" dt="2021-11-04T10:57:43.323" v="202" actId="1036"/>
          <ac:spMkLst>
            <pc:docMk/>
            <pc:sldMk cId="837812005" sldId="2134805600"/>
            <ac:spMk id="5" creationId="{78CA2CA6-B6E6-44A2-A3FF-D31E50A2BB41}"/>
          </ac:spMkLst>
        </pc:spChg>
        <pc:spChg chg="add mod">
          <ac:chgData name="Vesa Juvonen" userId="c7243be1-99a3-4752-ab2a-0cf698cf8236" providerId="ADAL" clId="{F79FA503-8B26-44FC-8335-AC827AE0E30D}" dt="2021-11-04T10:57:43.323" v="202" actId="1036"/>
          <ac:spMkLst>
            <pc:docMk/>
            <pc:sldMk cId="837812005" sldId="2134805600"/>
            <ac:spMk id="7" creationId="{D88F2072-6F4F-460D-B61B-3F21B5F89F2B}"/>
          </ac:spMkLst>
        </pc:spChg>
        <pc:spChg chg="add mod">
          <ac:chgData name="Vesa Juvonen" userId="c7243be1-99a3-4752-ab2a-0cf698cf8236" providerId="ADAL" clId="{F79FA503-8B26-44FC-8335-AC827AE0E30D}" dt="2021-11-04T10:57:43.323" v="202" actId="1036"/>
          <ac:spMkLst>
            <pc:docMk/>
            <pc:sldMk cId="837812005" sldId="2134805600"/>
            <ac:spMk id="9" creationId="{4E9385E9-EBB4-4B3B-A43E-6C3ADC70F1A3}"/>
          </ac:spMkLst>
        </pc:spChg>
        <pc:spChg chg="add mod">
          <ac:chgData name="Vesa Juvonen" userId="c7243be1-99a3-4752-ab2a-0cf698cf8236" providerId="ADAL" clId="{F79FA503-8B26-44FC-8335-AC827AE0E30D}" dt="2021-11-04T10:57:43.323" v="202" actId="1036"/>
          <ac:spMkLst>
            <pc:docMk/>
            <pc:sldMk cId="837812005" sldId="2134805600"/>
            <ac:spMk id="11" creationId="{DD1EFCA9-4FF7-4A10-ADF6-446C2EFBF31A}"/>
          </ac:spMkLst>
        </pc:spChg>
        <pc:spChg chg="add mod">
          <ac:chgData name="Vesa Juvonen" userId="c7243be1-99a3-4752-ab2a-0cf698cf8236" providerId="ADAL" clId="{F79FA503-8B26-44FC-8335-AC827AE0E30D}" dt="2021-11-04T20:57:45.318" v="344" actId="20577"/>
          <ac:spMkLst>
            <pc:docMk/>
            <pc:sldMk cId="837812005" sldId="2134805600"/>
            <ac:spMk id="13" creationId="{7AA2E7E3-A92D-4FCB-B885-E5910601438B}"/>
          </ac:spMkLst>
        </pc:spChg>
        <pc:spChg chg="add mod">
          <ac:chgData name="Vesa Juvonen" userId="c7243be1-99a3-4752-ab2a-0cf698cf8236" providerId="ADAL" clId="{F79FA503-8B26-44FC-8335-AC827AE0E30D}" dt="2021-11-04T20:57:47.551" v="346" actId="20577"/>
          <ac:spMkLst>
            <pc:docMk/>
            <pc:sldMk cId="837812005" sldId="2134805600"/>
            <ac:spMk id="15" creationId="{08825732-C0E3-43AF-B051-FA356CD27A34}"/>
          </ac:spMkLst>
        </pc:spChg>
        <pc:picChg chg="add mod">
          <ac:chgData name="Vesa Juvonen" userId="c7243be1-99a3-4752-ab2a-0cf698cf8236" providerId="ADAL" clId="{F79FA503-8B26-44FC-8335-AC827AE0E30D}" dt="2021-11-04T10:57:43.323" v="202" actId="1036"/>
          <ac:picMkLst>
            <pc:docMk/>
            <pc:sldMk cId="837812005" sldId="2134805600"/>
            <ac:picMk id="3" creationId="{272E2CC5-A210-4CD9-8F16-D2BE2E5CBD9A}"/>
          </ac:picMkLst>
        </pc:picChg>
      </pc:sldChg>
      <pc:sldMasterChg chg="delSldLayout">
        <pc:chgData name="Vesa Juvonen" userId="c7243be1-99a3-4752-ab2a-0cf698cf8236" providerId="ADAL" clId="{F79FA503-8B26-44FC-8335-AC827AE0E30D}" dt="2021-11-03T19:58:11.654" v="5" actId="47"/>
        <pc:sldMasterMkLst>
          <pc:docMk/>
          <pc:sldMasterMk cId="3588427678" sldId="2147484229"/>
        </pc:sldMasterMkLst>
        <pc:sldLayoutChg chg="del">
          <pc:chgData name="Vesa Juvonen" userId="c7243be1-99a3-4752-ab2a-0cf698cf8236" providerId="ADAL" clId="{F79FA503-8B26-44FC-8335-AC827AE0E30D}" dt="2021-11-03T19:58:11.654" v="5" actId="47"/>
          <pc:sldLayoutMkLst>
            <pc:docMk/>
            <pc:sldMasterMk cId="3588427678" sldId="2147484229"/>
            <pc:sldLayoutMk cId="1329096313" sldId="2147484702"/>
          </pc:sldLayoutMkLst>
        </pc:sldLayoutChg>
      </pc:sldMasterChg>
    </pc:docChg>
  </pc:docChgLst>
  <pc:docChgLst>
    <pc:chgData name="Alex Terentiev" userId="S::aterentiev@microsoft.com::b089aebb-68c6-439e-96df-7e98da5a759e" providerId="AD" clId="Web-{5C11D20D-168F-4CE7-AF3F-7848687EA446}"/>
    <pc:docChg chg="modSld">
      <pc:chgData name="Alex Terentiev" userId="S::aterentiev@microsoft.com::b089aebb-68c6-439e-96df-7e98da5a759e" providerId="AD" clId="Web-{5C11D20D-168F-4CE7-AF3F-7848687EA446}" dt="2022-03-24T02:02:32.040" v="0" actId="20577"/>
      <pc:docMkLst>
        <pc:docMk/>
      </pc:docMkLst>
      <pc:sldChg chg="modSp">
        <pc:chgData name="Alex Terentiev" userId="S::aterentiev@microsoft.com::b089aebb-68c6-439e-96df-7e98da5a759e" providerId="AD" clId="Web-{5C11D20D-168F-4CE7-AF3F-7848687EA446}" dt="2022-03-24T02:02:32.040" v="0" actId="20577"/>
        <pc:sldMkLst>
          <pc:docMk/>
          <pc:sldMk cId="4037611923" sldId="3334"/>
        </pc:sldMkLst>
        <pc:spChg chg="mod">
          <ac:chgData name="Alex Terentiev" userId="S::aterentiev@microsoft.com::b089aebb-68c6-439e-96df-7e98da5a759e" providerId="AD" clId="Web-{5C11D20D-168F-4CE7-AF3F-7848687EA446}" dt="2022-03-24T02:02:32.040" v="0" actId="20577"/>
          <ac:spMkLst>
            <pc:docMk/>
            <pc:sldMk cId="4037611923" sldId="3334"/>
            <ac:spMk id="3" creationId="{CBDC9C38-872E-4048-96FE-C321FEF21EC1}"/>
          </ac:spMkLst>
        </pc:spChg>
      </pc:sldChg>
    </pc:docChg>
  </pc:docChgLst>
  <pc:docChgLst>
    <pc:chgData name="Mikael Svenson" userId="965d4e6a-fd22-4d0b-8bb9-2315d7bb356c" providerId="ADAL" clId="{C7543F4B-4145-4C81-AE1C-B7C093E9D66F}"/>
    <pc:docChg chg="undo redo custSel modSld">
      <pc:chgData name="Mikael Svenson" userId="965d4e6a-fd22-4d0b-8bb9-2315d7bb356c" providerId="ADAL" clId="{C7543F4B-4145-4C81-AE1C-B7C093E9D66F}" dt="2021-12-16T14:17:28.479" v="109" actId="6549"/>
      <pc:docMkLst>
        <pc:docMk/>
      </pc:docMkLst>
      <pc:sldChg chg="delSp modSp mod">
        <pc:chgData name="Mikael Svenson" userId="965d4e6a-fd22-4d0b-8bb9-2315d7bb356c" providerId="ADAL" clId="{C7543F4B-4145-4C81-AE1C-B7C093E9D66F}" dt="2021-12-16T14:17:28.479" v="109" actId="6549"/>
        <pc:sldMkLst>
          <pc:docMk/>
          <pc:sldMk cId="2925091645" sldId="2076136308"/>
        </pc:sldMkLst>
        <pc:spChg chg="mod">
          <ac:chgData name="Mikael Svenson" userId="965d4e6a-fd22-4d0b-8bb9-2315d7bb356c" providerId="ADAL" clId="{C7543F4B-4145-4C81-AE1C-B7C093E9D66F}" dt="2021-12-16T14:17:28.479" v="109" actId="6549"/>
          <ac:spMkLst>
            <pc:docMk/>
            <pc:sldMk cId="2925091645" sldId="2076136308"/>
            <ac:spMk id="3" creationId="{CBDC9C38-872E-4048-96FE-C321FEF21EC1}"/>
          </ac:spMkLst>
        </pc:spChg>
        <pc:spChg chg="del">
          <ac:chgData name="Mikael Svenson" userId="965d4e6a-fd22-4d0b-8bb9-2315d7bb356c" providerId="ADAL" clId="{C7543F4B-4145-4C81-AE1C-B7C093E9D66F}" dt="2021-12-13T14:25:30.549" v="0" actId="478"/>
          <ac:spMkLst>
            <pc:docMk/>
            <pc:sldMk cId="2925091645" sldId="2076136308"/>
            <ac:spMk id="20" creationId="{99EB8999-D507-461A-A10D-731BF4E9D8FB}"/>
          </ac:spMkLst>
        </pc:spChg>
      </pc:sldChg>
    </pc:docChg>
  </pc:docChgLst>
  <pc:docChgLst>
    <pc:chgData name="David Warner" userId="S::david_dwarnerii.com#ext#@microsoft.onmicrosoft.com::acafcf14-4098-4a83-9425-e73571277a06" providerId="AD" clId="Web-{C516541A-4186-4777-8EDC-6F3BBD57EA93}"/>
    <pc:docChg chg="modSld">
      <pc:chgData name="David Warner" userId="S::david_dwarnerii.com#ext#@microsoft.onmicrosoft.com::acafcf14-4098-4a83-9425-e73571277a06" providerId="AD" clId="Web-{C516541A-4186-4777-8EDC-6F3BBD57EA93}" dt="2022-02-08T21:24:08.451" v="40" actId="1076"/>
      <pc:docMkLst>
        <pc:docMk/>
      </pc:docMkLst>
      <pc:sldChg chg="addSp delSp modSp">
        <pc:chgData name="David Warner" userId="S::david_dwarnerii.com#ext#@microsoft.onmicrosoft.com::acafcf14-4098-4a83-9425-e73571277a06" providerId="AD" clId="Web-{C516541A-4186-4777-8EDC-6F3BBD57EA93}" dt="2022-02-08T21:24:08.451" v="40" actId="1076"/>
        <pc:sldMkLst>
          <pc:docMk/>
          <pc:sldMk cId="1812315545" sldId="2134805597"/>
        </pc:sldMkLst>
        <pc:spChg chg="del">
          <ac:chgData name="David Warner" userId="S::david_dwarnerii.com#ext#@microsoft.onmicrosoft.com::acafcf14-4098-4a83-9425-e73571277a06" providerId="AD" clId="Web-{C516541A-4186-4777-8EDC-6F3BBD57EA93}" dt="2022-02-08T21:22:13.788" v="2"/>
          <ac:spMkLst>
            <pc:docMk/>
            <pc:sldMk cId="1812315545" sldId="2134805597"/>
            <ac:spMk id="3" creationId="{6140F674-A09A-4DD0-A7C5-D35ED41AEB5D}"/>
          </ac:spMkLst>
        </pc:spChg>
        <pc:spChg chg="add mod">
          <ac:chgData name="David Warner" userId="S::david_dwarnerii.com#ext#@microsoft.onmicrosoft.com::acafcf14-4098-4a83-9425-e73571277a06" providerId="AD" clId="Web-{C516541A-4186-4777-8EDC-6F3BBD57EA93}" dt="2022-02-08T21:24:08.451" v="40" actId="1076"/>
          <ac:spMkLst>
            <pc:docMk/>
            <pc:sldMk cId="1812315545" sldId="2134805597"/>
            <ac:spMk id="9" creationId="{28178E85-82A8-415C-89FC-B375816B0E4F}"/>
          </ac:spMkLst>
        </pc:spChg>
        <pc:spChg chg="mod">
          <ac:chgData name="David Warner" userId="S::david_dwarnerii.com#ext#@microsoft.onmicrosoft.com::acafcf14-4098-4a83-9425-e73571277a06" providerId="AD" clId="Web-{C516541A-4186-4777-8EDC-6F3BBD57EA93}" dt="2022-02-08T21:23:42.293" v="28"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0DB6413A-131E-4989-80C4-B2CABBBB79DD}"/>
    <pc:docChg chg="modSld">
      <pc:chgData name="David Warner" userId="S::david_dwarnerii.com#ext#@microsoft.onmicrosoft.com::acafcf14-4098-4a83-9425-e73571277a06" providerId="AD" clId="Web-{0DB6413A-131E-4989-80C4-B2CABBBB79DD}" dt="2022-01-27T15:09:21.606" v="44" actId="20577"/>
      <pc:docMkLst>
        <pc:docMk/>
      </pc:docMkLst>
      <pc:sldChg chg="modSp">
        <pc:chgData name="David Warner" userId="S::david_dwarnerii.com#ext#@microsoft.onmicrosoft.com::acafcf14-4098-4a83-9425-e73571277a06" providerId="AD" clId="Web-{0DB6413A-131E-4989-80C4-B2CABBBB79DD}" dt="2022-01-27T15:09:21.606" v="44" actId="20577"/>
        <pc:sldMkLst>
          <pc:docMk/>
          <pc:sldMk cId="3554970203" sldId="2076137597"/>
        </pc:sldMkLst>
        <pc:spChg chg="mod">
          <ac:chgData name="David Warner" userId="S::david_dwarnerii.com#ext#@microsoft.onmicrosoft.com::acafcf14-4098-4a83-9425-e73571277a06" providerId="AD" clId="Web-{0DB6413A-131E-4989-80C4-B2CABBBB79DD}" dt="2022-01-27T15:09:21.606" v="44" actId="20577"/>
          <ac:spMkLst>
            <pc:docMk/>
            <pc:sldMk cId="3554970203" sldId="2076137597"/>
            <ac:spMk id="35" creationId="{E1EC2F77-247B-4FA4-AD71-3F05EC150861}"/>
          </ac:spMkLst>
        </pc:spChg>
      </pc:sldChg>
    </pc:docChg>
  </pc:docChgLst>
  <pc:docChgLst>
    <pc:chgData name="Paolo Pialorsi" userId="S::paolo_pialorsi.com#ext#@microsoft.onmicrosoft.com::39954972-e4fe-473f-8237-5db9de0b2218" providerId="AD" clId="Web-{C2B7BCAE-0FF3-48F1-A073-DD66B640B2BE}"/>
    <pc:docChg chg="modSld">
      <pc:chgData name="Paolo Pialorsi" userId="S::paolo_pialorsi.com#ext#@microsoft.onmicrosoft.com::39954972-e4fe-473f-8237-5db9de0b2218" providerId="AD" clId="Web-{C2B7BCAE-0FF3-48F1-A073-DD66B640B2BE}" dt="2022-03-07T15:00:10.271" v="1" actId="20577"/>
      <pc:docMkLst>
        <pc:docMk/>
      </pc:docMkLst>
      <pc:sldChg chg="modSp">
        <pc:chgData name="Paolo Pialorsi" userId="S::paolo_pialorsi.com#ext#@microsoft.onmicrosoft.com::39954972-e4fe-473f-8237-5db9de0b2218" providerId="AD" clId="Web-{C2B7BCAE-0FF3-48F1-A073-DD66B640B2BE}" dt="2022-03-07T15:00:10.271" v="1" actId="20577"/>
        <pc:sldMkLst>
          <pc:docMk/>
          <pc:sldMk cId="10702720" sldId="2079"/>
        </pc:sldMkLst>
        <pc:spChg chg="mod">
          <ac:chgData name="Paolo Pialorsi" userId="S::paolo_pialorsi.com#ext#@microsoft.onmicrosoft.com::39954972-e4fe-473f-8237-5db9de0b2218" providerId="AD" clId="Web-{C2B7BCAE-0FF3-48F1-A073-DD66B640B2BE}" dt="2022-03-07T15:00:10.271" v="1" actId="20577"/>
          <ac:spMkLst>
            <pc:docMk/>
            <pc:sldMk cId="10702720" sldId="2079"/>
            <ac:spMk id="8" creationId="{00000000-0000-0000-0000-000000000000}"/>
          </ac:spMkLst>
        </pc:spChg>
      </pc:sldChg>
    </pc:docChg>
  </pc:docChgLst>
  <pc:docChgLst>
    <pc:chgData name="Waldemar Mastykarz" userId="S::wmastyka@microsoft.com::8c3ccc08-b2ec-4e63-9b9b-25eb044a606e" providerId="AD" clId="Web-{F82F6870-C24D-B998-C2AC-847DE52E3FC2}"/>
    <pc:docChg chg="modSld">
      <pc:chgData name="Waldemar Mastykarz" userId="S::wmastyka@microsoft.com::8c3ccc08-b2ec-4e63-9b9b-25eb044a606e" providerId="AD" clId="Web-{F82F6870-C24D-B998-C2AC-847DE52E3FC2}" dt="2021-10-18T15:12:45.202" v="9" actId="20577"/>
      <pc:docMkLst>
        <pc:docMk/>
      </pc:docMkLst>
      <pc:sldChg chg="delSp modSp">
        <pc:chgData name="Waldemar Mastykarz" userId="S::wmastyka@microsoft.com::8c3ccc08-b2ec-4e63-9b9b-25eb044a606e" providerId="AD" clId="Web-{F82F6870-C24D-B998-C2AC-847DE52E3FC2}" dt="2021-10-18T15:12:45.202" v="9" actId="20577"/>
        <pc:sldMkLst>
          <pc:docMk/>
          <pc:sldMk cId="2253365439" sldId="1642"/>
        </pc:sldMkLst>
        <pc:spChg chg="mod">
          <ac:chgData name="Waldemar Mastykarz" userId="S::wmastyka@microsoft.com::8c3ccc08-b2ec-4e63-9b9b-25eb044a606e" providerId="AD" clId="Web-{F82F6870-C24D-B998-C2AC-847DE52E3FC2}" dt="2021-10-18T15:12:45.202" v="9" actId="20577"/>
          <ac:spMkLst>
            <pc:docMk/>
            <pc:sldMk cId="2253365439" sldId="1642"/>
            <ac:spMk id="3" creationId="{CBDC9C38-872E-4048-96FE-C321FEF21EC1}"/>
          </ac:spMkLst>
        </pc:spChg>
        <pc:spChg chg="del">
          <ac:chgData name="Waldemar Mastykarz" userId="S::wmastyka@microsoft.com::8c3ccc08-b2ec-4e63-9b9b-25eb044a606e" providerId="AD" clId="Web-{F82F6870-C24D-B998-C2AC-847DE52E3FC2}" dt="2021-10-18T15:11:28.856" v="0"/>
          <ac:spMkLst>
            <pc:docMk/>
            <pc:sldMk cId="2253365439" sldId="1642"/>
            <ac:spMk id="4" creationId="{C29F6D19-318F-4328-B759-D7DB3298190C}"/>
          </ac:spMkLst>
        </pc:spChg>
      </pc:sldChg>
    </pc:docChg>
  </pc:docChgLst>
  <pc:docChgLst>
    <pc:chgData name="David Warner" userId="S::david_dwarnerii.com#ext#@microsoft.onmicrosoft.com::acafcf14-4098-4a83-9425-e73571277a06" providerId="AD" clId="Web-{5F1CA343-DC56-4A70-B058-7A8240CA8566}"/>
    <pc:docChg chg="delSld modSld modSection">
      <pc:chgData name="David Warner" userId="S::david_dwarnerii.com#ext#@microsoft.onmicrosoft.com::acafcf14-4098-4a83-9425-e73571277a06" providerId="AD" clId="Web-{5F1CA343-DC56-4A70-B058-7A8240CA8566}" dt="2021-10-26T21:47:27.005" v="216"/>
      <pc:docMkLst>
        <pc:docMk/>
      </pc:docMkLst>
      <pc:sldChg chg="addSp">
        <pc:chgData name="David Warner" userId="S::david_dwarnerii.com#ext#@microsoft.onmicrosoft.com::acafcf14-4098-4a83-9425-e73571277a06" providerId="AD" clId="Web-{5F1CA343-DC56-4A70-B058-7A8240CA8566}" dt="2021-10-26T21:47:21.130" v="213"/>
        <pc:sldMkLst>
          <pc:docMk/>
          <pc:sldMk cId="2974719989" sldId="267"/>
        </pc:sldMkLst>
        <pc:spChg chg="add">
          <ac:chgData name="David Warner" userId="S::david_dwarnerii.com#ext#@microsoft.onmicrosoft.com::acafcf14-4098-4a83-9425-e73571277a06" providerId="AD" clId="Web-{5F1CA343-DC56-4A70-B058-7A8240CA8566}" dt="2021-10-26T21:47:21.130" v="213"/>
          <ac:spMkLst>
            <pc:docMk/>
            <pc:sldMk cId="2974719989" sldId="267"/>
            <ac:spMk id="4" creationId="{7708774E-1AD0-48A7-8368-2C817C76A4F5}"/>
          </ac:spMkLst>
        </pc:spChg>
      </pc:sldChg>
      <pc:sldChg chg="modSp">
        <pc:chgData name="David Warner" userId="S::david_dwarnerii.com#ext#@microsoft.onmicrosoft.com::acafcf14-4098-4a83-9425-e73571277a06" providerId="AD" clId="Web-{5F1CA343-DC56-4A70-B058-7A8240CA8566}" dt="2021-10-26T21:43:55.695" v="30" actId="20577"/>
        <pc:sldMkLst>
          <pc:docMk/>
          <pc:sldMk cId="2967945684" sldId="277"/>
        </pc:sldMkLst>
        <pc:spChg chg="mod">
          <ac:chgData name="David Warner" userId="S::david_dwarnerii.com#ext#@microsoft.onmicrosoft.com::acafcf14-4098-4a83-9425-e73571277a06" providerId="AD" clId="Web-{5F1CA343-DC56-4A70-B058-7A8240CA8566}" dt="2021-10-26T21:43:55.695" v="3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5F1CA343-DC56-4A70-B058-7A8240CA8566}" dt="2021-10-26T21:43:14.005" v="2" actId="20577"/>
        <pc:sldMkLst>
          <pc:docMk/>
          <pc:sldMk cId="287163252" sldId="1567"/>
        </pc:sldMkLst>
        <pc:spChg chg="mod">
          <ac:chgData name="David Warner" userId="S::david_dwarnerii.com#ext#@microsoft.onmicrosoft.com::acafcf14-4098-4a83-9425-e73571277a06" providerId="AD" clId="Web-{5F1CA343-DC56-4A70-B058-7A8240CA8566}" dt="2021-10-26T21:43:14.005" v="2"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5F1CA343-DC56-4A70-B058-7A8240CA8566}" dt="2021-10-26T21:47:17.520" v="211"/>
        <pc:sldMkLst>
          <pc:docMk/>
          <pc:sldMk cId="2877399898" sldId="1623"/>
        </pc:sldMkLst>
        <pc:spChg chg="add">
          <ac:chgData name="David Warner" userId="S::david_dwarnerii.com#ext#@microsoft.onmicrosoft.com::acafcf14-4098-4a83-9425-e73571277a06" providerId="AD" clId="Web-{5F1CA343-DC56-4A70-B058-7A8240CA8566}" dt="2021-10-26T21:47:17.520" v="211"/>
          <ac:spMkLst>
            <pc:docMk/>
            <pc:sldMk cId="2877399898" sldId="1623"/>
            <ac:spMk id="138" creationId="{81F90411-1FA6-4719-8105-96772F702AFA}"/>
          </ac:spMkLst>
        </pc:spChg>
      </pc:sldChg>
      <pc:sldChg chg="addSp">
        <pc:chgData name="David Warner" userId="S::david_dwarnerii.com#ext#@microsoft.onmicrosoft.com::acafcf14-4098-4a83-9425-e73571277a06" providerId="AD" clId="Web-{5F1CA343-DC56-4A70-B058-7A8240CA8566}" dt="2021-10-26T21:47:15.583" v="210"/>
        <pc:sldMkLst>
          <pc:docMk/>
          <pc:sldMk cId="2253365439" sldId="1642"/>
        </pc:sldMkLst>
        <pc:spChg chg="add">
          <ac:chgData name="David Warner" userId="S::david_dwarnerii.com#ext#@microsoft.onmicrosoft.com::acafcf14-4098-4a83-9425-e73571277a06" providerId="AD" clId="Web-{5F1CA343-DC56-4A70-B058-7A8240CA8566}" dt="2021-10-26T21:47:15.583" v="210"/>
          <ac:spMkLst>
            <pc:docMk/>
            <pc:sldMk cId="2253365439" sldId="1642"/>
            <ac:spMk id="4" creationId="{3D8A7346-19B8-4872-BC7D-876A8CCC7734}"/>
          </ac:spMkLst>
        </pc:spChg>
      </pc:sldChg>
      <pc:sldChg chg="modSp">
        <pc:chgData name="David Warner" userId="S::david_dwarnerii.com#ext#@microsoft.onmicrosoft.com::acafcf14-4098-4a83-9425-e73571277a06" providerId="AD" clId="Web-{5F1CA343-DC56-4A70-B058-7A8240CA8566}" dt="2021-10-26T21:45:30.185" v="131" actId="20577"/>
        <pc:sldMkLst>
          <pc:docMk/>
          <pc:sldMk cId="10702720" sldId="2079"/>
        </pc:sldMkLst>
        <pc:spChg chg="mod">
          <ac:chgData name="David Warner" userId="S::david_dwarnerii.com#ext#@microsoft.onmicrosoft.com::acafcf14-4098-4a83-9425-e73571277a06" providerId="AD" clId="Web-{5F1CA343-DC56-4A70-B058-7A8240CA8566}" dt="2021-10-26T21:45:30.185" v="131" actId="20577"/>
          <ac:spMkLst>
            <pc:docMk/>
            <pc:sldMk cId="10702720" sldId="2079"/>
            <ac:spMk id="8" creationId="{00000000-0000-0000-0000-000000000000}"/>
          </ac:spMkLst>
        </pc:spChg>
      </pc:sldChg>
      <pc:sldChg chg="addSp">
        <pc:chgData name="David Warner" userId="S::david_dwarnerii.com#ext#@microsoft.onmicrosoft.com::acafcf14-4098-4a83-9425-e73571277a06" providerId="AD" clId="Web-{5F1CA343-DC56-4A70-B058-7A8240CA8566}" dt="2021-10-26T21:47:14.645" v="209"/>
        <pc:sldMkLst>
          <pc:docMk/>
          <pc:sldMk cId="4037611923" sldId="3334"/>
        </pc:sldMkLst>
        <pc:spChg chg="add">
          <ac:chgData name="David Warner" userId="S::david_dwarnerii.com#ext#@microsoft.onmicrosoft.com::acafcf14-4098-4a83-9425-e73571277a06" providerId="AD" clId="Web-{5F1CA343-DC56-4A70-B058-7A8240CA8566}" dt="2021-10-26T21:47:14.645" v="209"/>
          <ac:spMkLst>
            <pc:docMk/>
            <pc:sldMk cId="4037611923" sldId="3334"/>
            <ac:spMk id="4" creationId="{B3E71513-3221-4CE1-B5D1-4B6713275B85}"/>
          </ac:spMkLst>
        </pc:spChg>
      </pc:sldChg>
      <pc:sldChg chg="addSp">
        <pc:chgData name="David Warner" userId="S::david_dwarnerii.com#ext#@microsoft.onmicrosoft.com::acafcf14-4098-4a83-9425-e73571277a06" providerId="AD" clId="Web-{5F1CA343-DC56-4A70-B058-7A8240CA8566}" dt="2021-10-26T21:47:20.302" v="212"/>
        <pc:sldMkLst>
          <pc:docMk/>
          <pc:sldMk cId="631502111" sldId="11650"/>
        </pc:sldMkLst>
        <pc:spChg chg="add">
          <ac:chgData name="David Warner" userId="S::david_dwarnerii.com#ext#@microsoft.onmicrosoft.com::acafcf14-4098-4a83-9425-e73571277a06" providerId="AD" clId="Web-{5F1CA343-DC56-4A70-B058-7A8240CA8566}" dt="2021-10-26T21:47:20.302" v="212"/>
          <ac:spMkLst>
            <pc:docMk/>
            <pc:sldMk cId="631502111" sldId="11650"/>
            <ac:spMk id="4" creationId="{C13AA4B1-F11E-451B-8BCB-04D19229B6FE}"/>
          </ac:spMkLst>
        </pc:spChg>
      </pc:sldChg>
      <pc:sldChg chg="modSp">
        <pc:chgData name="David Warner" userId="S::david_dwarnerii.com#ext#@microsoft.onmicrosoft.com::acafcf14-4098-4a83-9425-e73571277a06" providerId="AD" clId="Web-{5F1CA343-DC56-4A70-B058-7A8240CA8566}" dt="2021-10-26T21:46:57.941" v="205" actId="1076"/>
        <pc:sldMkLst>
          <pc:docMk/>
          <pc:sldMk cId="778883926" sldId="2076136264"/>
        </pc:sldMkLst>
        <pc:spChg chg="mod">
          <ac:chgData name="David Warner" userId="S::david_dwarnerii.com#ext#@microsoft.onmicrosoft.com::acafcf14-4098-4a83-9425-e73571277a06" providerId="AD" clId="Web-{5F1CA343-DC56-4A70-B058-7A8240CA8566}" dt="2021-10-26T21:46:48.347" v="202"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5F1CA343-DC56-4A70-B058-7A8240CA8566}" dt="2021-10-26T21:46:57.941" v="205"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5F1CA343-DC56-4A70-B058-7A8240CA8566}" dt="2021-10-26T21:46:49.909" v="203" actId="1076"/>
          <ac:picMkLst>
            <pc:docMk/>
            <pc:sldMk cId="778883926" sldId="2076136264"/>
            <ac:picMk id="7" creationId="{0D451F4B-CD54-4DB1-BF0C-E5FC1F3EA21E}"/>
          </ac:picMkLst>
        </pc:picChg>
        <pc:picChg chg="mod">
          <ac:chgData name="David Warner" userId="S::david_dwarnerii.com#ext#@microsoft.onmicrosoft.com::acafcf14-4098-4a83-9425-e73571277a06" providerId="AD" clId="Web-{5F1CA343-DC56-4A70-B058-7A8240CA8566}" dt="2021-10-26T21:46:52.909" v="204"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5F1CA343-DC56-4A70-B058-7A8240CA8566}" dt="2021-10-26T21:47:08.363" v="206"/>
        <pc:sldMkLst>
          <pc:docMk/>
          <pc:sldMk cId="2925091645" sldId="2076136308"/>
        </pc:sldMkLst>
        <pc:spChg chg="add">
          <ac:chgData name="David Warner" userId="S::david_dwarnerii.com#ext#@microsoft.onmicrosoft.com::acafcf14-4098-4a83-9425-e73571277a06" providerId="AD" clId="Web-{5F1CA343-DC56-4A70-B058-7A8240CA8566}" dt="2021-10-26T21:47:08.363" v="206"/>
          <ac:spMkLst>
            <pc:docMk/>
            <pc:sldMk cId="2925091645" sldId="2076136308"/>
            <ac:spMk id="20" creationId="{20643B77-821F-4570-8585-9ABCA3BC09F4}"/>
          </ac:spMkLst>
        </pc:spChg>
      </pc:sldChg>
      <pc:sldChg chg="addSp">
        <pc:chgData name="David Warner" userId="S::david_dwarnerii.com#ext#@microsoft.onmicrosoft.com::acafcf14-4098-4a83-9425-e73571277a06" providerId="AD" clId="Web-{5F1CA343-DC56-4A70-B058-7A8240CA8566}" dt="2021-10-26T21:47:09.442" v="207"/>
        <pc:sldMkLst>
          <pc:docMk/>
          <pc:sldMk cId="2636939237" sldId="2076137579"/>
        </pc:sldMkLst>
        <pc:spChg chg="add">
          <ac:chgData name="David Warner" userId="S::david_dwarnerii.com#ext#@microsoft.onmicrosoft.com::acafcf14-4098-4a83-9425-e73571277a06" providerId="AD" clId="Web-{5F1CA343-DC56-4A70-B058-7A8240CA8566}" dt="2021-10-26T21:47:09.442" v="207"/>
          <ac:spMkLst>
            <pc:docMk/>
            <pc:sldMk cId="2636939237" sldId="2076137579"/>
            <ac:spMk id="26" creationId="{034D6D45-F5A6-4F97-A292-2B6AA1CF4704}"/>
          </ac:spMkLst>
        </pc:spChg>
      </pc:sldChg>
      <pc:sldChg chg="addSp">
        <pc:chgData name="David Warner" userId="S::david_dwarnerii.com#ext#@microsoft.onmicrosoft.com::acafcf14-4098-4a83-9425-e73571277a06" providerId="AD" clId="Web-{5F1CA343-DC56-4A70-B058-7A8240CA8566}" dt="2021-10-26T21:47:27.005" v="216"/>
        <pc:sldMkLst>
          <pc:docMk/>
          <pc:sldMk cId="2981931010" sldId="2076137728"/>
        </pc:sldMkLst>
        <pc:spChg chg="add">
          <ac:chgData name="David Warner" userId="S::david_dwarnerii.com#ext#@microsoft.onmicrosoft.com::acafcf14-4098-4a83-9425-e73571277a06" providerId="AD" clId="Web-{5F1CA343-DC56-4A70-B058-7A8240CA8566}" dt="2021-10-26T21:47:27.005" v="216"/>
          <ac:spMkLst>
            <pc:docMk/>
            <pc:sldMk cId="2981931010" sldId="2076137728"/>
            <ac:spMk id="3" creationId="{80FCA7F3-B0DD-4A6B-A779-A5879B4A5C31}"/>
          </ac:spMkLst>
        </pc:spChg>
      </pc:sldChg>
      <pc:sldChg chg="addSp">
        <pc:chgData name="David Warner" userId="S::david_dwarnerii.com#ext#@microsoft.onmicrosoft.com::acafcf14-4098-4a83-9425-e73571277a06" providerId="AD" clId="Web-{5F1CA343-DC56-4A70-B058-7A8240CA8566}" dt="2021-10-26T21:47:22.145" v="214"/>
        <pc:sldMkLst>
          <pc:docMk/>
          <pc:sldMk cId="1812315545" sldId="2134805597"/>
        </pc:sldMkLst>
        <pc:spChg chg="add">
          <ac:chgData name="David Warner" userId="S::david_dwarnerii.com#ext#@microsoft.onmicrosoft.com::acafcf14-4098-4a83-9425-e73571277a06" providerId="AD" clId="Web-{5F1CA343-DC56-4A70-B058-7A8240CA8566}" dt="2021-10-26T21:47:22.145" v="214"/>
          <ac:spMkLst>
            <pc:docMk/>
            <pc:sldMk cId="1812315545" sldId="2134805597"/>
            <ac:spMk id="2" creationId="{580A9156-04A0-4676-A97D-9F855527A2FD}"/>
          </ac:spMkLst>
        </pc:spChg>
      </pc:sldChg>
      <pc:sldChg chg="del">
        <pc:chgData name="David Warner" userId="S::david_dwarnerii.com#ext#@microsoft.onmicrosoft.com::acafcf14-4098-4a83-9425-e73571277a06" providerId="AD" clId="Web-{5F1CA343-DC56-4A70-B058-7A8240CA8566}" dt="2021-10-26T21:47:25.146" v="215"/>
        <pc:sldMkLst>
          <pc:docMk/>
          <pc:sldMk cId="552078619" sldId="2134805598"/>
        </pc:sldMkLst>
      </pc:sldChg>
      <pc:sldChg chg="addSp">
        <pc:chgData name="David Warner" userId="S::david_dwarnerii.com#ext#@microsoft.onmicrosoft.com::acafcf14-4098-4a83-9425-e73571277a06" providerId="AD" clId="Web-{5F1CA343-DC56-4A70-B058-7A8240CA8566}" dt="2021-10-26T21:47:10.879" v="208"/>
        <pc:sldMkLst>
          <pc:docMk/>
          <pc:sldMk cId="154491924" sldId="2134805599"/>
        </pc:sldMkLst>
        <pc:spChg chg="add">
          <ac:chgData name="David Warner" userId="S::david_dwarnerii.com#ext#@microsoft.onmicrosoft.com::acafcf14-4098-4a83-9425-e73571277a06" providerId="AD" clId="Web-{5F1CA343-DC56-4A70-B058-7A8240CA8566}" dt="2021-10-26T21:47:10.879" v="208"/>
          <ac:spMkLst>
            <pc:docMk/>
            <pc:sldMk cId="154491924" sldId="2134805599"/>
            <ac:spMk id="19" creationId="{B17AEBFB-A245-42A8-94AB-6EFA031E5F8C}"/>
          </ac:spMkLst>
        </pc:spChg>
      </pc:sldChg>
    </pc:docChg>
  </pc:docChgLst>
  <pc:docChgLst>
    <pc:chgData name="Hugo Bernier" userId="846ef6cd-3f11-462c-a4be-44fff9f1a751" providerId="ADAL" clId="{40DF06A2-E753-42DE-837F-0B565C47108B}"/>
    <pc:docChg chg="undo custSel addSld delSld modSld modSection">
      <pc:chgData name="Hugo Bernier" userId="846ef6cd-3f11-462c-a4be-44fff9f1a751" providerId="ADAL" clId="{40DF06A2-E753-42DE-837F-0B565C47108B}" dt="2022-04-21T14:04:58.095" v="1058" actId="20577"/>
      <pc:docMkLst>
        <pc:docMk/>
      </pc:docMkLst>
      <pc:sldChg chg="modSp mod">
        <pc:chgData name="Hugo Bernier" userId="846ef6cd-3f11-462c-a4be-44fff9f1a751" providerId="ADAL" clId="{40DF06A2-E753-42DE-837F-0B565C47108B}" dt="2022-04-21T14:04:58.095" v="1058" actId="20577"/>
        <pc:sldMkLst>
          <pc:docMk/>
          <pc:sldMk cId="2773584698" sldId="1621"/>
        </pc:sldMkLst>
        <pc:spChg chg="mod">
          <ac:chgData name="Hugo Bernier" userId="846ef6cd-3f11-462c-a4be-44fff9f1a751" providerId="ADAL" clId="{40DF06A2-E753-42DE-837F-0B565C47108B}" dt="2022-04-21T14:04:58.095" v="1058" actId="20577"/>
          <ac:spMkLst>
            <pc:docMk/>
            <pc:sldMk cId="2773584698" sldId="1621"/>
            <ac:spMk id="7" creationId="{6F939F32-4E37-4CA3-B710-00610E5E59D3}"/>
          </ac:spMkLst>
        </pc:spChg>
      </pc:sldChg>
      <pc:sldChg chg="addSp delSp modSp del mod modNotesTx">
        <pc:chgData name="Hugo Bernier" userId="846ef6cd-3f11-462c-a4be-44fff9f1a751" providerId="ADAL" clId="{40DF06A2-E753-42DE-837F-0B565C47108B}" dt="2022-04-21T13:09:27.685" v="1017" actId="2696"/>
        <pc:sldMkLst>
          <pc:docMk/>
          <pc:sldMk cId="3743370006" sldId="2134805602"/>
        </pc:sldMkLst>
        <pc:spChg chg="mod">
          <ac:chgData name="Hugo Bernier" userId="846ef6cd-3f11-462c-a4be-44fff9f1a751" providerId="ADAL" clId="{40DF06A2-E753-42DE-837F-0B565C47108B}" dt="2022-04-21T12:44:15.777" v="648" actId="20577"/>
          <ac:spMkLst>
            <pc:docMk/>
            <pc:sldMk cId="3743370006" sldId="2134805602"/>
            <ac:spMk id="3" creationId="{CBDC9C38-872E-4048-96FE-C321FEF21EC1}"/>
          </ac:spMkLst>
        </pc:spChg>
        <pc:spChg chg="del">
          <ac:chgData name="Hugo Bernier" userId="846ef6cd-3f11-462c-a4be-44fff9f1a751" providerId="ADAL" clId="{40DF06A2-E753-42DE-837F-0B565C47108B}" dt="2022-04-21T12:02:07.848" v="0" actId="478"/>
          <ac:spMkLst>
            <pc:docMk/>
            <pc:sldMk cId="3743370006" sldId="2134805602"/>
            <ac:spMk id="4" creationId="{FFE98978-E71B-BD66-FC50-0701E95BAEA3}"/>
          </ac:spMkLst>
        </pc:spChg>
        <pc:spChg chg="mod">
          <ac:chgData name="Hugo Bernier" userId="846ef6cd-3f11-462c-a4be-44fff9f1a751" providerId="ADAL" clId="{40DF06A2-E753-42DE-837F-0B565C47108B}" dt="2022-04-21T12:29:42.877" v="403" actId="14100"/>
          <ac:spMkLst>
            <pc:docMk/>
            <pc:sldMk cId="3743370006" sldId="2134805602"/>
            <ac:spMk id="5" creationId="{D99E2DB0-70F3-400F-878F-33AE8632B7BC}"/>
          </ac:spMkLst>
        </pc:spChg>
        <pc:spChg chg="add mod">
          <ac:chgData name="Hugo Bernier" userId="846ef6cd-3f11-462c-a4be-44fff9f1a751" providerId="ADAL" clId="{40DF06A2-E753-42DE-837F-0B565C47108B}" dt="2022-04-21T12:27:19.078" v="399" actId="20577"/>
          <ac:spMkLst>
            <pc:docMk/>
            <pc:sldMk cId="3743370006" sldId="2134805602"/>
            <ac:spMk id="23" creationId="{9011FA33-2538-7D62-4C8F-5C39DAD56208}"/>
          </ac:spMkLst>
        </pc:spChg>
        <pc:spChg chg="mod">
          <ac:chgData name="Hugo Bernier" userId="846ef6cd-3f11-462c-a4be-44fff9f1a751" providerId="ADAL" clId="{40DF06A2-E753-42DE-837F-0B565C47108B}" dt="2022-04-21T12:04:43.179" v="2" actId="1076"/>
          <ac:spMkLst>
            <pc:docMk/>
            <pc:sldMk cId="3743370006" sldId="2134805602"/>
            <ac:spMk id="31" creationId="{FCEB65C7-120B-08CD-97FD-FB36810D7D0D}"/>
          </ac:spMkLst>
        </pc:spChg>
        <pc:grpChg chg="del mod">
          <ac:chgData name="Hugo Bernier" userId="846ef6cd-3f11-462c-a4be-44fff9f1a751" providerId="ADAL" clId="{40DF06A2-E753-42DE-837F-0B565C47108B}" dt="2022-04-21T12:07:51.877" v="25" actId="165"/>
          <ac:grpSpMkLst>
            <pc:docMk/>
            <pc:sldMk cId="3743370006" sldId="2134805602"/>
            <ac:grpSpMk id="32" creationId="{379155AE-D6A6-2CCF-D7DD-10EA723D9826}"/>
          </ac:grpSpMkLst>
        </pc:grpChg>
        <pc:picChg chg="del topLvl">
          <ac:chgData name="Hugo Bernier" userId="846ef6cd-3f11-462c-a4be-44fff9f1a751" providerId="ADAL" clId="{40DF06A2-E753-42DE-837F-0B565C47108B}" dt="2022-04-21T12:07:55.014" v="26" actId="478"/>
          <ac:picMkLst>
            <pc:docMk/>
            <pc:sldMk cId="3743370006" sldId="2134805602"/>
            <ac:picMk id="19" creationId="{4BBE953E-2AE6-0CEA-3B59-05B77524EC80}"/>
          </ac:picMkLst>
        </pc:picChg>
        <pc:picChg chg="del topLvl">
          <ac:chgData name="Hugo Bernier" userId="846ef6cd-3f11-462c-a4be-44fff9f1a751" providerId="ADAL" clId="{40DF06A2-E753-42DE-837F-0B565C47108B}" dt="2022-04-21T12:07:56.700" v="28" actId="478"/>
          <ac:picMkLst>
            <pc:docMk/>
            <pc:sldMk cId="3743370006" sldId="2134805602"/>
            <ac:picMk id="20" creationId="{1AD4260F-1B27-65D4-BEF0-75034FB3F313}"/>
          </ac:picMkLst>
        </pc:picChg>
        <pc:picChg chg="del topLvl">
          <ac:chgData name="Hugo Bernier" userId="846ef6cd-3f11-462c-a4be-44fff9f1a751" providerId="ADAL" clId="{40DF06A2-E753-42DE-837F-0B565C47108B}" dt="2022-04-21T12:07:57.669" v="29" actId="478"/>
          <ac:picMkLst>
            <pc:docMk/>
            <pc:sldMk cId="3743370006" sldId="2134805602"/>
            <ac:picMk id="24" creationId="{8CAF8D80-E6EA-E83A-883B-8DAB71FC5E2F}"/>
          </ac:picMkLst>
        </pc:picChg>
        <pc:picChg chg="del topLvl">
          <ac:chgData name="Hugo Bernier" userId="846ef6cd-3f11-462c-a4be-44fff9f1a751" providerId="ADAL" clId="{40DF06A2-E753-42DE-837F-0B565C47108B}" dt="2022-04-21T12:07:55.789" v="27" actId="478"/>
          <ac:picMkLst>
            <pc:docMk/>
            <pc:sldMk cId="3743370006" sldId="2134805602"/>
            <ac:picMk id="25" creationId="{4777C678-6C2F-2908-495D-37C2A6FFDE2C}"/>
          </ac:picMkLst>
        </pc:picChg>
        <pc:picChg chg="add mod">
          <ac:chgData name="Hugo Bernier" userId="846ef6cd-3f11-462c-a4be-44fff9f1a751" providerId="ADAL" clId="{40DF06A2-E753-42DE-837F-0B565C47108B}" dt="2022-04-21T12:31:01.766" v="413" actId="108"/>
          <ac:picMkLst>
            <pc:docMk/>
            <pc:sldMk cId="3743370006" sldId="2134805602"/>
            <ac:picMk id="26" creationId="{83C17172-0079-34A6-9C7A-7D2BB52EAD25}"/>
          </ac:picMkLst>
        </pc:picChg>
        <pc:picChg chg="del topLvl">
          <ac:chgData name="Hugo Bernier" userId="846ef6cd-3f11-462c-a4be-44fff9f1a751" providerId="ADAL" clId="{40DF06A2-E753-42DE-837F-0B565C47108B}" dt="2022-04-21T12:07:58.247" v="30" actId="478"/>
          <ac:picMkLst>
            <pc:docMk/>
            <pc:sldMk cId="3743370006" sldId="2134805602"/>
            <ac:picMk id="29" creationId="{2FB85588-A8DB-30F7-10C5-212A0ABDF6B3}"/>
          </ac:picMkLst>
        </pc:picChg>
        <pc:picChg chg="del topLvl">
          <ac:chgData name="Hugo Bernier" userId="846ef6cd-3f11-462c-a4be-44fff9f1a751" providerId="ADAL" clId="{40DF06A2-E753-42DE-837F-0B565C47108B}" dt="2022-04-21T12:08:25.221" v="39" actId="478"/>
          <ac:picMkLst>
            <pc:docMk/>
            <pc:sldMk cId="3743370006" sldId="2134805602"/>
            <ac:picMk id="30" creationId="{0BE35A48-E421-1749-6B18-D5CB1D009976}"/>
          </ac:picMkLst>
        </pc:picChg>
        <pc:picChg chg="add mod">
          <ac:chgData name="Hugo Bernier" userId="846ef6cd-3f11-462c-a4be-44fff9f1a751" providerId="ADAL" clId="{40DF06A2-E753-42DE-837F-0B565C47108B}" dt="2022-04-21T12:36:45.743" v="556" actId="108"/>
          <ac:picMkLst>
            <pc:docMk/>
            <pc:sldMk cId="3743370006" sldId="2134805602"/>
            <ac:picMk id="33" creationId="{AFA252AD-DBDF-753C-9F09-C798CC282EF0}"/>
          </ac:picMkLst>
        </pc:picChg>
        <pc:picChg chg="mod">
          <ac:chgData name="Hugo Bernier" userId="846ef6cd-3f11-462c-a4be-44fff9f1a751" providerId="ADAL" clId="{40DF06A2-E753-42DE-837F-0B565C47108B}" dt="2022-04-21T12:04:37.678" v="1" actId="1076"/>
          <ac:picMkLst>
            <pc:docMk/>
            <pc:sldMk cId="3743370006" sldId="2134805602"/>
            <ac:picMk id="45" creationId="{78A08874-6278-CB32-E7F2-D2834EEFA8F7}"/>
          </ac:picMkLst>
        </pc:picChg>
        <pc:picChg chg="mod">
          <ac:chgData name="Hugo Bernier" userId="846ef6cd-3f11-462c-a4be-44fff9f1a751" providerId="ADAL" clId="{40DF06A2-E753-42DE-837F-0B565C47108B}" dt="2022-04-21T12:04:37.678" v="1" actId="1076"/>
          <ac:picMkLst>
            <pc:docMk/>
            <pc:sldMk cId="3743370006" sldId="2134805602"/>
            <ac:picMk id="46" creationId="{189F0A85-4189-413D-A0C8-A5F3E2FF1168}"/>
          </ac:picMkLst>
        </pc:picChg>
        <pc:picChg chg="mod">
          <ac:chgData name="Hugo Bernier" userId="846ef6cd-3f11-462c-a4be-44fff9f1a751" providerId="ADAL" clId="{40DF06A2-E753-42DE-837F-0B565C47108B}" dt="2022-04-21T12:04:37.678" v="1" actId="1076"/>
          <ac:picMkLst>
            <pc:docMk/>
            <pc:sldMk cId="3743370006" sldId="2134805602"/>
            <ac:picMk id="47" creationId="{21375090-F5B0-6850-3359-584EB63DAD8C}"/>
          </ac:picMkLst>
        </pc:picChg>
        <pc:picChg chg="mod">
          <ac:chgData name="Hugo Bernier" userId="846ef6cd-3f11-462c-a4be-44fff9f1a751" providerId="ADAL" clId="{40DF06A2-E753-42DE-837F-0B565C47108B}" dt="2022-04-21T12:04:37.678" v="1" actId="1076"/>
          <ac:picMkLst>
            <pc:docMk/>
            <pc:sldMk cId="3743370006" sldId="2134805602"/>
            <ac:picMk id="48" creationId="{BC2590F4-879C-1B5B-9420-25DDC88442EB}"/>
          </ac:picMkLst>
        </pc:picChg>
        <pc:picChg chg="add mod">
          <ac:chgData name="Hugo Bernier" userId="846ef6cd-3f11-462c-a4be-44fff9f1a751" providerId="ADAL" clId="{40DF06A2-E753-42DE-837F-0B565C47108B}" dt="2022-04-21T12:08:23.373" v="38" actId="1076"/>
          <ac:picMkLst>
            <pc:docMk/>
            <pc:sldMk cId="3743370006" sldId="2134805602"/>
            <ac:picMk id="1026" creationId="{AE52BC3A-0458-6B7F-A04D-5EEF9F85E884}"/>
          </ac:picMkLst>
        </pc:picChg>
        <pc:picChg chg="add mod">
          <ac:chgData name="Hugo Bernier" userId="846ef6cd-3f11-462c-a4be-44fff9f1a751" providerId="ADAL" clId="{40DF06A2-E753-42DE-837F-0B565C47108B}" dt="2022-04-21T12:30:40.674" v="408" actId="1076"/>
          <ac:picMkLst>
            <pc:docMk/>
            <pc:sldMk cId="3743370006" sldId="2134805602"/>
            <ac:picMk id="1028" creationId="{83EB1507-B870-11E5-6ACF-DC3004AC30AC}"/>
          </ac:picMkLst>
        </pc:picChg>
        <pc:picChg chg="del topLvl">
          <ac:chgData name="Hugo Bernier" userId="846ef6cd-3f11-462c-a4be-44fff9f1a751" providerId="ADAL" clId="{40DF06A2-E753-42DE-837F-0B565C47108B}" dt="2022-04-21T12:07:59.141" v="31" actId="478"/>
          <ac:picMkLst>
            <pc:docMk/>
            <pc:sldMk cId="3743370006" sldId="2134805602"/>
            <ac:picMk id="1030" creationId="{C4688DC4-DC4C-7832-AB13-07E4C800C889}"/>
          </ac:picMkLst>
        </pc:picChg>
      </pc:sldChg>
      <pc:sldChg chg="addSp modSp add mod modNotesTx">
        <pc:chgData name="Hugo Bernier" userId="846ef6cd-3f11-462c-a4be-44fff9f1a751" providerId="ADAL" clId="{40DF06A2-E753-42DE-837F-0B565C47108B}" dt="2022-04-21T13:14:52.449" v="1024" actId="20577"/>
        <pc:sldMkLst>
          <pc:docMk/>
          <pc:sldMk cId="1183489955" sldId="2145707292"/>
        </pc:sldMkLst>
        <pc:spChg chg="mod">
          <ac:chgData name="Hugo Bernier" userId="846ef6cd-3f11-462c-a4be-44fff9f1a751" providerId="ADAL" clId="{40DF06A2-E753-42DE-837F-0B565C47108B}" dt="2022-04-21T13:08:43.193" v="1013" actId="20577"/>
          <ac:spMkLst>
            <pc:docMk/>
            <pc:sldMk cId="1183489955" sldId="2145707292"/>
            <ac:spMk id="3" creationId="{CBDC9C38-872E-4048-96FE-C321FEF21EC1}"/>
          </ac:spMkLst>
        </pc:spChg>
        <pc:spChg chg="mod ord">
          <ac:chgData name="Hugo Bernier" userId="846ef6cd-3f11-462c-a4be-44fff9f1a751" providerId="ADAL" clId="{40DF06A2-E753-42DE-837F-0B565C47108B}" dt="2022-04-21T13:14:52.449" v="1024" actId="20577"/>
          <ac:spMkLst>
            <pc:docMk/>
            <pc:sldMk cId="1183489955" sldId="2145707292"/>
            <ac:spMk id="23" creationId="{9011FA33-2538-7D62-4C8F-5C39DAD56208}"/>
          </ac:spMkLst>
        </pc:spChg>
        <pc:grpChg chg="add mod">
          <ac:chgData name="Hugo Bernier" userId="846ef6cd-3f11-462c-a4be-44fff9f1a751" providerId="ADAL" clId="{40DF06A2-E753-42DE-837F-0B565C47108B}" dt="2022-04-21T13:09:09.432" v="1015" actId="339"/>
          <ac:grpSpMkLst>
            <pc:docMk/>
            <pc:sldMk cId="1183489955" sldId="2145707292"/>
            <ac:grpSpMk id="20" creationId="{1EF56FF1-4804-1646-CD06-B7FD0A838BA8}"/>
          </ac:grpSpMkLst>
        </pc:grpChg>
        <pc:picChg chg="add mod">
          <ac:chgData name="Hugo Bernier" userId="846ef6cd-3f11-462c-a4be-44fff9f1a751" providerId="ADAL" clId="{40DF06A2-E753-42DE-837F-0B565C47108B}" dt="2022-04-21T12:59:51.814" v="682" actId="108"/>
          <ac:picMkLst>
            <pc:docMk/>
            <pc:sldMk cId="1183489955" sldId="2145707292"/>
            <ac:picMk id="4" creationId="{F84AB307-D957-CCB9-74D8-0598C0950493}"/>
          </ac:picMkLst>
        </pc:picChg>
        <pc:picChg chg="add mod">
          <ac:chgData name="Hugo Bernier" userId="846ef6cd-3f11-462c-a4be-44fff9f1a751" providerId="ADAL" clId="{40DF06A2-E753-42DE-837F-0B565C47108B}" dt="2022-04-21T13:06:10.396" v="962" actId="108"/>
          <ac:picMkLst>
            <pc:docMk/>
            <pc:sldMk cId="1183489955" sldId="2145707292"/>
            <ac:picMk id="19" creationId="{438E574A-BF3E-3316-6A5E-A6F9F7CA37F8}"/>
          </ac:picMkLst>
        </pc:picChg>
        <pc:picChg chg="mod">
          <ac:chgData name="Hugo Bernier" userId="846ef6cd-3f11-462c-a4be-44fff9f1a751" providerId="ADAL" clId="{40DF06A2-E753-42DE-837F-0B565C47108B}" dt="2022-04-21T13:09:54.638" v="1019" actId="1076"/>
          <ac:picMkLst>
            <pc:docMk/>
            <pc:sldMk cId="1183489955" sldId="2145707292"/>
            <ac:picMk id="45" creationId="{78A08874-6278-CB32-E7F2-D2834EEFA8F7}"/>
          </ac:picMkLst>
        </pc:picChg>
        <pc:picChg chg="mod">
          <ac:chgData name="Hugo Bernier" userId="846ef6cd-3f11-462c-a4be-44fff9f1a751" providerId="ADAL" clId="{40DF06A2-E753-42DE-837F-0B565C47108B}" dt="2022-04-21T13:09:47.813" v="1018" actId="1076"/>
          <ac:picMkLst>
            <pc:docMk/>
            <pc:sldMk cId="1183489955" sldId="2145707292"/>
            <ac:picMk id="46" creationId="{189F0A85-4189-413D-A0C8-A5F3E2FF1168}"/>
          </ac:picMkLst>
        </pc:picChg>
        <pc:picChg chg="mod">
          <ac:chgData name="Hugo Bernier" userId="846ef6cd-3f11-462c-a4be-44fff9f1a751" providerId="ADAL" clId="{40DF06A2-E753-42DE-837F-0B565C47108B}" dt="2022-04-21T13:10:03.157" v="1020" actId="1076"/>
          <ac:picMkLst>
            <pc:docMk/>
            <pc:sldMk cId="1183489955" sldId="2145707292"/>
            <ac:picMk id="47" creationId="{21375090-F5B0-6850-3359-584EB63DAD8C}"/>
          </ac:picMkLst>
        </pc:picChg>
      </pc:sldChg>
    </pc:docChg>
  </pc:docChgLst>
  <pc:docChgLst>
    <pc:chgData name="Alex Terentiev" userId="S::aterentiev@microsoft.com::b089aebb-68c6-439e-96df-7e98da5a759e" providerId="AD" clId="Web-{68B987FB-2093-E83D-431D-4B1D5CA6E1EE}"/>
    <pc:docChg chg="modSld">
      <pc:chgData name="Alex Terentiev" userId="S::aterentiev@microsoft.com::b089aebb-68c6-439e-96df-7e98da5a759e" providerId="AD" clId="Web-{68B987FB-2093-E83D-431D-4B1D5CA6E1EE}" dt="2021-10-04T14:13:44.480" v="0"/>
      <pc:docMkLst>
        <pc:docMk/>
      </pc:docMkLst>
      <pc:sldChg chg="delSp">
        <pc:chgData name="Alex Terentiev" userId="S::aterentiev@microsoft.com::b089aebb-68c6-439e-96df-7e98da5a759e" providerId="AD" clId="Web-{68B987FB-2093-E83D-431D-4B1D5CA6E1EE}" dt="2021-10-04T14:13:44.480" v="0"/>
        <pc:sldMkLst>
          <pc:docMk/>
          <pc:sldMk cId="4037611923" sldId="3334"/>
        </pc:sldMkLst>
        <pc:spChg chg="del">
          <ac:chgData name="Alex Terentiev" userId="S::aterentiev@microsoft.com::b089aebb-68c6-439e-96df-7e98da5a759e" providerId="AD" clId="Web-{68B987FB-2093-E83D-431D-4B1D5CA6E1EE}" dt="2021-10-04T14:13:44.480" v="0"/>
          <ac:spMkLst>
            <pc:docMk/>
            <pc:sldMk cId="4037611923" sldId="3334"/>
            <ac:spMk id="4" creationId="{18DC6B3C-2406-48D9-A507-74BF9656F2F2}"/>
          </ac:spMkLst>
        </pc:spChg>
      </pc:sldChg>
    </pc:docChg>
  </pc:docChgLst>
  <pc:docChgLst>
    <pc:chgData name="Hugo Bernier" userId="846ef6cd-3f11-462c-a4be-44fff9f1a751" providerId="ADAL" clId="{78CEE8C1-6071-4C09-B8E5-BC13B0188B83}"/>
    <pc:docChg chg="undo custSel modSld">
      <pc:chgData name="Hugo Bernier" userId="846ef6cd-3f11-462c-a4be-44fff9f1a751" providerId="ADAL" clId="{78CEE8C1-6071-4C09-B8E5-BC13B0188B83}" dt="2021-12-02T15:28:14.156" v="287" actId="1038"/>
      <pc:docMkLst>
        <pc:docMk/>
      </pc:docMkLst>
      <pc:sldChg chg="addSp modSp mod">
        <pc:chgData name="Hugo Bernier" userId="846ef6cd-3f11-462c-a4be-44fff9f1a751" providerId="ADAL" clId="{78CEE8C1-6071-4C09-B8E5-BC13B0188B83}" dt="2021-12-02T15:28:14.156" v="287" actId="1038"/>
        <pc:sldMkLst>
          <pc:docMk/>
          <pc:sldMk cId="4039685786" sldId="2076136275"/>
        </pc:sldMkLst>
        <pc:spChg chg="add mod">
          <ac:chgData name="Hugo Bernier" userId="846ef6cd-3f11-462c-a4be-44fff9f1a751" providerId="ADAL" clId="{78CEE8C1-6071-4C09-B8E5-BC13B0188B83}" dt="2021-12-02T15:28:14.156" v="287" actId="1038"/>
          <ac:spMkLst>
            <pc:docMk/>
            <pc:sldMk cId="4039685786" sldId="2076136275"/>
            <ac:spMk id="11" creationId="{2F82179B-0BE3-4CEB-B3AA-0444A28FC543}"/>
          </ac:spMkLst>
        </pc:spChg>
        <pc:spChg chg="add mod ord">
          <ac:chgData name="Hugo Bernier" userId="846ef6cd-3f11-462c-a4be-44fff9f1a751" providerId="ADAL" clId="{78CEE8C1-6071-4C09-B8E5-BC13B0188B83}" dt="2021-12-02T15:28:02.530" v="285" actId="1037"/>
          <ac:spMkLst>
            <pc:docMk/>
            <pc:sldMk cId="4039685786" sldId="2076136275"/>
            <ac:spMk id="13" creationId="{CD7CD2D0-8352-42E9-B8F1-4B2E0D0C27A8}"/>
          </ac:spMkLst>
        </pc:spChg>
        <pc:picChg chg="add mod">
          <ac:chgData name="Hugo Bernier" userId="846ef6cd-3f11-462c-a4be-44fff9f1a751" providerId="ADAL" clId="{78CEE8C1-6071-4C09-B8E5-BC13B0188B83}" dt="2021-12-02T15:24:53.683" v="231" actId="1076"/>
          <ac:picMkLst>
            <pc:docMk/>
            <pc:sldMk cId="4039685786" sldId="2076136275"/>
            <ac:picMk id="1026" creationId="{1CFAC2B5-4E12-45E2-B418-3D071C7875E6}"/>
          </ac:picMkLst>
        </pc:picChg>
      </pc:sldChg>
      <pc:sldChg chg="addSp delSp modSp mod modNotesTx">
        <pc:chgData name="Hugo Bernier" userId="846ef6cd-3f11-462c-a4be-44fff9f1a751" providerId="ADAL" clId="{78CEE8C1-6071-4C09-B8E5-BC13B0188B83}" dt="2021-12-02T15:12:15.346" v="229" actId="6549"/>
        <pc:sldMkLst>
          <pc:docMk/>
          <pc:sldMk cId="2636939237" sldId="2076137579"/>
        </pc:sldMkLst>
        <pc:spChg chg="mod">
          <ac:chgData name="Hugo Bernier" userId="846ef6cd-3f11-462c-a4be-44fff9f1a751" providerId="ADAL" clId="{78CEE8C1-6071-4C09-B8E5-BC13B0188B83}" dt="2021-12-02T08:16:46.441" v="226" actId="20577"/>
          <ac:spMkLst>
            <pc:docMk/>
            <pc:sldMk cId="2636939237" sldId="2076137579"/>
            <ac:spMk id="3" creationId="{CBDC9C38-872E-4048-96FE-C321FEF21EC1}"/>
          </ac:spMkLst>
        </pc:spChg>
        <pc:spChg chg="del">
          <ac:chgData name="Hugo Bernier" userId="846ef6cd-3f11-462c-a4be-44fff9f1a751" providerId="ADAL" clId="{78CEE8C1-6071-4C09-B8E5-BC13B0188B83}" dt="2021-12-02T07:03:31.895" v="0" actId="478"/>
          <ac:spMkLst>
            <pc:docMk/>
            <pc:sldMk cId="2636939237" sldId="2076137579"/>
            <ac:spMk id="4" creationId="{4D685CF4-3356-408A-BBA1-D4C5CEDF8276}"/>
          </ac:spMkLst>
        </pc:spChg>
        <pc:spChg chg="mod">
          <ac:chgData name="Hugo Bernier" userId="846ef6cd-3f11-462c-a4be-44fff9f1a751" providerId="ADAL" clId="{78CEE8C1-6071-4C09-B8E5-BC13B0188B83}" dt="2021-12-02T07:23:09.998" v="33"/>
          <ac:spMkLst>
            <pc:docMk/>
            <pc:sldMk cId="2636939237" sldId="2076137579"/>
            <ac:spMk id="5" creationId="{D99E2DB0-70F3-400F-878F-33AE8632B7BC}"/>
          </ac:spMkLst>
        </pc:spChg>
        <pc:spChg chg="mod">
          <ac:chgData name="Hugo Bernier" userId="846ef6cd-3f11-462c-a4be-44fff9f1a751" providerId="ADAL" clId="{78CEE8C1-6071-4C09-B8E5-BC13B0188B83}" dt="2021-12-02T08:16:34.626" v="223" actId="1076"/>
          <ac:spMkLst>
            <pc:docMk/>
            <pc:sldMk cId="2636939237" sldId="2076137579"/>
            <ac:spMk id="34" creationId="{0A4EE74B-9B3C-490B-83AB-92C9C6ADF4FB}"/>
          </ac:spMkLst>
        </pc:spChg>
        <pc:grpChg chg="del">
          <ac:chgData name="Hugo Bernier" userId="846ef6cd-3f11-462c-a4be-44fff9f1a751" providerId="ADAL" clId="{78CEE8C1-6071-4C09-B8E5-BC13B0188B83}" dt="2021-12-02T07:03:36.888" v="1" actId="478"/>
          <ac:grpSpMkLst>
            <pc:docMk/>
            <pc:sldMk cId="2636939237" sldId="2076137579"/>
            <ac:grpSpMk id="26" creationId="{3BC5C188-F312-4B6F-9484-14DFA91ADD6B}"/>
          </ac:grpSpMkLst>
        </pc:grpChg>
        <pc:grpChg chg="add mod">
          <ac:chgData name="Hugo Bernier" userId="846ef6cd-3f11-462c-a4be-44fff9f1a751" providerId="ADAL" clId="{78CEE8C1-6071-4C09-B8E5-BC13B0188B83}" dt="2021-12-02T08:16:18.731" v="222" actId="1076"/>
          <ac:grpSpMkLst>
            <pc:docMk/>
            <pc:sldMk cId="2636939237" sldId="2076137579"/>
            <ac:grpSpMk id="39" creationId="{026FC2DC-64C6-40A7-815B-6BD88E793495}"/>
          </ac:grpSpMkLst>
        </pc:grpChg>
        <pc:picChg chg="add del mod">
          <ac:chgData name="Hugo Bernier" userId="846ef6cd-3f11-462c-a4be-44fff9f1a751" providerId="ADAL" clId="{78CEE8C1-6071-4C09-B8E5-BC13B0188B83}" dt="2021-12-02T07:16:42.837" v="7" actId="14826"/>
          <ac:picMkLst>
            <pc:docMk/>
            <pc:sldMk cId="2636939237" sldId="2076137579"/>
            <ac:picMk id="20" creationId="{64B9A495-90BC-45EF-B02B-7BA6508473AA}"/>
          </ac:picMkLst>
        </pc:picChg>
        <pc:picChg chg="add mod modCrop">
          <ac:chgData name="Hugo Bernier" userId="846ef6cd-3f11-462c-a4be-44fff9f1a751" providerId="ADAL" clId="{78CEE8C1-6071-4C09-B8E5-BC13B0188B83}" dt="2021-12-02T08:07:56.904" v="206" actId="1076"/>
          <ac:picMkLst>
            <pc:docMk/>
            <pc:sldMk cId="2636939237" sldId="2076137579"/>
            <ac:picMk id="23" creationId="{61E22A0E-140F-4076-88E2-F53B153FBDE1}"/>
          </ac:picMkLst>
        </pc:picChg>
        <pc:picChg chg="mod">
          <ac:chgData name="Hugo Bernier" userId="846ef6cd-3f11-462c-a4be-44fff9f1a751" providerId="ADAL" clId="{78CEE8C1-6071-4C09-B8E5-BC13B0188B83}" dt="2021-12-02T08:16:54.682" v="227" actId="1076"/>
          <ac:picMkLst>
            <pc:docMk/>
            <pc:sldMk cId="2636939237" sldId="2076137579"/>
            <ac:picMk id="30" creationId="{FE3E4880-8246-4225-8227-50B90546E260}"/>
          </ac:picMkLst>
        </pc:picChg>
        <pc:picChg chg="del">
          <ac:chgData name="Hugo Bernier" userId="846ef6cd-3f11-462c-a4be-44fff9f1a751" providerId="ADAL" clId="{78CEE8C1-6071-4C09-B8E5-BC13B0188B83}" dt="2021-12-02T07:03:40.037" v="4" actId="478"/>
          <ac:picMkLst>
            <pc:docMk/>
            <pc:sldMk cId="2636939237" sldId="2076137579"/>
            <ac:picMk id="31" creationId="{4B3DC786-3281-49CB-990F-C9AF6A1EF34D}"/>
          </ac:picMkLst>
        </pc:picChg>
        <pc:picChg chg="add mod">
          <ac:chgData name="Hugo Bernier" userId="846ef6cd-3f11-462c-a4be-44fff9f1a751" providerId="ADAL" clId="{78CEE8C1-6071-4C09-B8E5-BC13B0188B83}" dt="2021-12-02T08:07:47.800" v="205" actId="1076"/>
          <ac:picMkLst>
            <pc:docMk/>
            <pc:sldMk cId="2636939237" sldId="2076137579"/>
            <ac:picMk id="32" creationId="{EAAFE7B7-A914-4C59-A542-9148DCFA52AB}"/>
          </ac:picMkLst>
        </pc:picChg>
        <pc:picChg chg="add mod">
          <ac:chgData name="Hugo Bernier" userId="846ef6cd-3f11-462c-a4be-44fff9f1a751" providerId="ADAL" clId="{78CEE8C1-6071-4C09-B8E5-BC13B0188B83}" dt="2021-12-02T08:15:48.155" v="215" actId="14100"/>
          <ac:picMkLst>
            <pc:docMk/>
            <pc:sldMk cId="2636939237" sldId="2076137579"/>
            <ac:picMk id="38" creationId="{7141578A-3E2C-446E-B687-47E245108240}"/>
          </ac:picMkLst>
        </pc:picChg>
        <pc:picChg chg="del">
          <ac:chgData name="Hugo Bernier" userId="846ef6cd-3f11-462c-a4be-44fff9f1a751" providerId="ADAL" clId="{78CEE8C1-6071-4C09-B8E5-BC13B0188B83}" dt="2021-12-02T07:03:37.818" v="2" actId="478"/>
          <ac:picMkLst>
            <pc:docMk/>
            <pc:sldMk cId="2636939237" sldId="2076137579"/>
            <ac:picMk id="41" creationId="{0121FBE0-8B60-406C-8BB9-67CE0105F98D}"/>
          </ac:picMkLst>
        </pc:picChg>
        <pc:picChg chg="del">
          <ac:chgData name="Hugo Bernier" userId="846ef6cd-3f11-462c-a4be-44fff9f1a751" providerId="ADAL" clId="{78CEE8C1-6071-4C09-B8E5-BC13B0188B83}" dt="2021-12-02T07:03:39.226" v="3" actId="478"/>
          <ac:picMkLst>
            <pc:docMk/>
            <pc:sldMk cId="2636939237" sldId="2076137579"/>
            <ac:picMk id="54" creationId="{BFE92407-868B-4987-8EB8-B4B22E8F6FB4}"/>
          </ac:picMkLst>
        </pc:picChg>
        <pc:picChg chg="add del mod">
          <ac:chgData name="Hugo Bernier" userId="846ef6cd-3f11-462c-a4be-44fff9f1a751" providerId="ADAL" clId="{78CEE8C1-6071-4C09-B8E5-BC13B0188B83}" dt="2021-12-02T07:24:42.104" v="46" actId="1076"/>
          <ac:picMkLst>
            <pc:docMk/>
            <pc:sldMk cId="2636939237" sldId="2076137579"/>
            <ac:picMk id="1024" creationId="{DC26114D-A16F-42DF-ADC6-58FAFE4300D2}"/>
          </ac:picMkLst>
        </pc:picChg>
      </pc:sldChg>
    </pc:docChg>
  </pc:docChgLst>
  <pc:docChgLst>
    <pc:chgData name="Vesa Juvonen" userId="c7243be1-99a3-4752-ab2a-0cf698cf8236" providerId="ADAL" clId="{97A5D1DB-82A4-43B5-833F-E94044967ACC}"/>
    <pc:docChg chg="undo custSel addSld delSld modSld modSection">
      <pc:chgData name="Vesa Juvonen" userId="c7243be1-99a3-4752-ab2a-0cf698cf8236" providerId="ADAL" clId="{97A5D1DB-82A4-43B5-833F-E94044967ACC}" dt="2022-01-27T16:24:36.081" v="648" actId="20577"/>
      <pc:docMkLst>
        <pc:docMk/>
      </pc:docMkLst>
      <pc:sldChg chg="modSp mod">
        <pc:chgData name="Vesa Juvonen" userId="c7243be1-99a3-4752-ab2a-0cf698cf8236" providerId="ADAL" clId="{97A5D1DB-82A4-43B5-833F-E94044967ACC}" dt="2022-01-27T16:03:56.183" v="621" actId="20577"/>
        <pc:sldMkLst>
          <pc:docMk/>
          <pc:sldMk cId="2773584698" sldId="1621"/>
        </pc:sldMkLst>
        <pc:spChg chg="mod">
          <ac:chgData name="Vesa Juvonen" userId="c7243be1-99a3-4752-ab2a-0cf698cf8236" providerId="ADAL" clId="{97A5D1DB-82A4-43B5-833F-E94044967ACC}" dt="2022-01-27T16:03:56.183" v="621" actId="20577"/>
          <ac:spMkLst>
            <pc:docMk/>
            <pc:sldMk cId="2773584698" sldId="1621"/>
            <ac:spMk id="7" creationId="{6F939F32-4E37-4CA3-B710-00610E5E59D3}"/>
          </ac:spMkLst>
        </pc:spChg>
      </pc:sldChg>
      <pc:sldChg chg="modSp mod">
        <pc:chgData name="Vesa Juvonen" userId="c7243be1-99a3-4752-ab2a-0cf698cf8236" providerId="ADAL" clId="{97A5D1DB-82A4-43B5-833F-E94044967ACC}" dt="2022-01-27T16:24:36.081" v="648" actId="20577"/>
        <pc:sldMkLst>
          <pc:docMk/>
          <pc:sldMk cId="10702720" sldId="2079"/>
        </pc:sldMkLst>
        <pc:spChg chg="mod">
          <ac:chgData name="Vesa Juvonen" userId="c7243be1-99a3-4752-ab2a-0cf698cf8236" providerId="ADAL" clId="{97A5D1DB-82A4-43B5-833F-E94044967ACC}" dt="2022-01-27T16:24:36.081" v="648" actId="20577"/>
          <ac:spMkLst>
            <pc:docMk/>
            <pc:sldMk cId="10702720" sldId="2079"/>
            <ac:spMk id="8" creationId="{00000000-0000-0000-0000-000000000000}"/>
          </ac:spMkLst>
        </pc:spChg>
      </pc:sldChg>
      <pc:sldChg chg="modSp mod">
        <pc:chgData name="Vesa Juvonen" userId="c7243be1-99a3-4752-ab2a-0cf698cf8236" providerId="ADAL" clId="{97A5D1DB-82A4-43B5-833F-E94044967ACC}" dt="2022-01-27T16:00:31.534" v="576" actId="113"/>
        <pc:sldMkLst>
          <pc:docMk/>
          <pc:sldMk cId="778883926" sldId="2076136264"/>
        </pc:sldMkLst>
        <pc:spChg chg="mod">
          <ac:chgData name="Vesa Juvonen" userId="c7243be1-99a3-4752-ab2a-0cf698cf8236" providerId="ADAL" clId="{97A5D1DB-82A4-43B5-833F-E94044967ACC}" dt="2022-01-27T16:00:31.534" v="576" actId="113"/>
          <ac:spMkLst>
            <pc:docMk/>
            <pc:sldMk cId="778883926" sldId="2076136264"/>
            <ac:spMk id="14" creationId="{953584C8-8734-42EA-AD16-6AA2B405D249}"/>
          </ac:spMkLst>
        </pc:spChg>
      </pc:sldChg>
      <pc:sldChg chg="modSp add mod">
        <pc:chgData name="Vesa Juvonen" userId="c7243be1-99a3-4752-ab2a-0cf698cf8236" providerId="ADAL" clId="{97A5D1DB-82A4-43B5-833F-E94044967ACC}" dt="2022-01-27T10:28:36.802" v="4" actId="207"/>
        <pc:sldMkLst>
          <pc:docMk/>
          <pc:sldMk cId="1870885731" sldId="2076137777"/>
        </pc:sldMkLst>
        <pc:spChg chg="mod">
          <ac:chgData name="Vesa Juvonen" userId="c7243be1-99a3-4752-ab2a-0cf698cf8236" providerId="ADAL" clId="{97A5D1DB-82A4-43B5-833F-E94044967ACC}" dt="2022-01-27T10:28:32.245" v="3" actId="207"/>
          <ac:spMkLst>
            <pc:docMk/>
            <pc:sldMk cId="1870885731" sldId="2076137777"/>
            <ac:spMk id="18" creationId="{E5183C7A-C387-45C5-B839-7BB228B4091B}"/>
          </ac:spMkLst>
        </pc:spChg>
        <pc:spChg chg="mod">
          <ac:chgData name="Vesa Juvonen" userId="c7243be1-99a3-4752-ab2a-0cf698cf8236" providerId="ADAL" clId="{97A5D1DB-82A4-43B5-833F-E94044967ACC}" dt="2022-01-27T10:28:36.802" v="4" actId="207"/>
          <ac:spMkLst>
            <pc:docMk/>
            <pc:sldMk cId="1870885731" sldId="2076137777"/>
            <ac:spMk id="19" creationId="{B96EE522-6672-435D-A47F-0B904BCE8C3A}"/>
          </ac:spMkLst>
        </pc:spChg>
      </pc:sldChg>
      <pc:sldChg chg="delSp mod">
        <pc:chgData name="Vesa Juvonen" userId="c7243be1-99a3-4752-ab2a-0cf698cf8236" providerId="ADAL" clId="{97A5D1DB-82A4-43B5-833F-E94044967ACC}" dt="2022-01-27T10:28:24.715" v="2" actId="478"/>
        <pc:sldMkLst>
          <pc:docMk/>
          <pc:sldMk cId="4264513327" sldId="2076137808"/>
        </pc:sldMkLst>
        <pc:spChg chg="del">
          <ac:chgData name="Vesa Juvonen" userId="c7243be1-99a3-4752-ab2a-0cf698cf8236" providerId="ADAL" clId="{97A5D1DB-82A4-43B5-833F-E94044967ACC}" dt="2022-01-27T10:28:24.715" v="2" actId="478"/>
          <ac:spMkLst>
            <pc:docMk/>
            <pc:sldMk cId="4264513327" sldId="2076137808"/>
            <ac:spMk id="2" creationId="{CFC32C8B-3DF3-47D9-99CD-4C8A9EE366C5}"/>
          </ac:spMkLst>
        </pc:spChg>
      </pc:sldChg>
      <pc:sldChg chg="modNotesTx">
        <pc:chgData name="Vesa Juvonen" userId="c7243be1-99a3-4752-ab2a-0cf698cf8236" providerId="ADAL" clId="{97A5D1DB-82A4-43B5-833F-E94044967ACC}" dt="2022-01-27T10:24:21.764" v="0" actId="20577"/>
        <pc:sldMkLst>
          <pc:docMk/>
          <pc:sldMk cId="3048732025" sldId="2076137809"/>
        </pc:sldMkLst>
      </pc:sldChg>
      <pc:sldChg chg="addSp delSp modSp mod">
        <pc:chgData name="Vesa Juvonen" userId="c7243be1-99a3-4752-ab2a-0cf698cf8236" providerId="ADAL" clId="{97A5D1DB-82A4-43B5-833F-E94044967ACC}" dt="2022-01-27T12:40:48.768" v="492" actId="255"/>
        <pc:sldMkLst>
          <pc:docMk/>
          <pc:sldMk cId="837812005" sldId="2134805600"/>
        </pc:sldMkLst>
        <pc:spChg chg="del">
          <ac:chgData name="Vesa Juvonen" userId="c7243be1-99a3-4752-ab2a-0cf698cf8236" providerId="ADAL" clId="{97A5D1DB-82A4-43B5-833F-E94044967ACC}" dt="2022-01-27T10:28:41.488" v="5" actId="478"/>
          <ac:spMkLst>
            <pc:docMk/>
            <pc:sldMk cId="837812005" sldId="2134805600"/>
            <ac:spMk id="2" creationId="{C87750BB-FD3D-4643-88EA-588B6CC43106}"/>
          </ac:spMkLst>
        </pc:spChg>
        <pc:spChg chg="mod">
          <ac:chgData name="Vesa Juvonen" userId="c7243be1-99a3-4752-ab2a-0cf698cf8236" providerId="ADAL" clId="{97A5D1DB-82A4-43B5-833F-E94044967ACC}" dt="2022-01-27T12:40:48.768" v="492" actId="255"/>
          <ac:spMkLst>
            <pc:docMk/>
            <pc:sldMk cId="837812005" sldId="2134805600"/>
            <ac:spMk id="4" creationId="{D5553122-5672-49E0-86A0-770A0FE9C1B2}"/>
          </ac:spMkLst>
        </pc:spChg>
        <pc:spChg chg="mod">
          <ac:chgData name="Vesa Juvonen" userId="c7243be1-99a3-4752-ab2a-0cf698cf8236" providerId="ADAL" clId="{97A5D1DB-82A4-43B5-833F-E94044967ACC}" dt="2022-01-27T10:34:28.777" v="49" actId="1076"/>
          <ac:spMkLst>
            <pc:docMk/>
            <pc:sldMk cId="837812005" sldId="2134805600"/>
            <ac:spMk id="5" creationId="{78CA2CA6-B6E6-44A2-A3FF-D31E50A2BB41}"/>
          </ac:spMkLst>
        </pc:spChg>
        <pc:spChg chg="mod">
          <ac:chgData name="Vesa Juvonen" userId="c7243be1-99a3-4752-ab2a-0cf698cf8236" providerId="ADAL" clId="{97A5D1DB-82A4-43B5-833F-E94044967ACC}" dt="2022-01-27T10:34:32.175" v="50" actId="1076"/>
          <ac:spMkLst>
            <pc:docMk/>
            <pc:sldMk cId="837812005" sldId="2134805600"/>
            <ac:spMk id="7" creationId="{D88F2072-6F4F-460D-B61B-3F21B5F89F2B}"/>
          </ac:spMkLst>
        </pc:spChg>
        <pc:spChg chg="mod">
          <ac:chgData name="Vesa Juvonen" userId="c7243be1-99a3-4752-ab2a-0cf698cf8236" providerId="ADAL" clId="{97A5D1DB-82A4-43B5-833F-E94044967ACC}" dt="2022-01-27T10:34:35.856" v="51" actId="1076"/>
          <ac:spMkLst>
            <pc:docMk/>
            <pc:sldMk cId="837812005" sldId="2134805600"/>
            <ac:spMk id="9" creationId="{4E9385E9-EBB4-4B3B-A43E-6C3ADC70F1A3}"/>
          </ac:spMkLst>
        </pc:spChg>
        <pc:spChg chg="mod">
          <ac:chgData name="Vesa Juvonen" userId="c7243be1-99a3-4752-ab2a-0cf698cf8236" providerId="ADAL" clId="{97A5D1DB-82A4-43B5-833F-E94044967ACC}" dt="2022-01-27T10:34:54.588" v="57" actId="20577"/>
          <ac:spMkLst>
            <pc:docMk/>
            <pc:sldMk cId="837812005" sldId="2134805600"/>
            <ac:spMk id="10" creationId="{7C816919-6E6A-4402-ADE3-B85F4ACC0DF0}"/>
          </ac:spMkLst>
        </pc:spChg>
        <pc:spChg chg="mod">
          <ac:chgData name="Vesa Juvonen" userId="c7243be1-99a3-4752-ab2a-0cf698cf8236" providerId="ADAL" clId="{97A5D1DB-82A4-43B5-833F-E94044967ACC}" dt="2022-01-27T10:34:39.965" v="52" actId="1076"/>
          <ac:spMkLst>
            <pc:docMk/>
            <pc:sldMk cId="837812005" sldId="2134805600"/>
            <ac:spMk id="11" creationId="{DD1EFCA9-4FF7-4A10-ADF6-446C2EFBF31A}"/>
          </ac:spMkLst>
        </pc:spChg>
        <pc:spChg chg="mod">
          <ac:chgData name="Vesa Juvonen" userId="c7243be1-99a3-4752-ab2a-0cf698cf8236" providerId="ADAL" clId="{97A5D1DB-82A4-43B5-833F-E94044967ACC}" dt="2022-01-27T10:34:23.739" v="48" actId="1076"/>
          <ac:spMkLst>
            <pc:docMk/>
            <pc:sldMk cId="837812005" sldId="2134805600"/>
            <ac:spMk id="12" creationId="{98879855-B3F2-4C88-952D-E0112B70464E}"/>
          </ac:spMkLst>
        </pc:spChg>
        <pc:spChg chg="mod">
          <ac:chgData name="Vesa Juvonen" userId="c7243be1-99a3-4752-ab2a-0cf698cf8236" providerId="ADAL" clId="{97A5D1DB-82A4-43B5-833F-E94044967ACC}" dt="2022-01-27T10:34:42.925" v="53" actId="1076"/>
          <ac:spMkLst>
            <pc:docMk/>
            <pc:sldMk cId="837812005" sldId="2134805600"/>
            <ac:spMk id="13" creationId="{7AA2E7E3-A92D-4FCB-B885-E5910601438B}"/>
          </ac:spMkLst>
        </pc:spChg>
        <pc:spChg chg="mod">
          <ac:chgData name="Vesa Juvonen" userId="c7243be1-99a3-4752-ab2a-0cf698cf8236" providerId="ADAL" clId="{97A5D1DB-82A4-43B5-833F-E94044967ACC}" dt="2022-01-27T10:34:47.678" v="54" actId="1076"/>
          <ac:spMkLst>
            <pc:docMk/>
            <pc:sldMk cId="837812005" sldId="2134805600"/>
            <ac:spMk id="15" creationId="{08825732-C0E3-43AF-B051-FA356CD27A34}"/>
          </ac:spMkLst>
        </pc:spChg>
        <pc:spChg chg="mod">
          <ac:chgData name="Vesa Juvonen" userId="c7243be1-99a3-4752-ab2a-0cf698cf8236" providerId="ADAL" clId="{97A5D1DB-82A4-43B5-833F-E94044967ACC}" dt="2022-01-27T12:40:18.458" v="463" actId="14100"/>
          <ac:spMkLst>
            <pc:docMk/>
            <pc:sldMk cId="837812005" sldId="2134805600"/>
            <ac:spMk id="17" creationId="{871629CB-A65D-4CE3-A074-BC0EA176AAE1}"/>
          </ac:spMkLst>
        </pc:spChg>
        <pc:picChg chg="add mod ord">
          <ac:chgData name="Vesa Juvonen" userId="c7243be1-99a3-4752-ab2a-0cf698cf8236" providerId="ADAL" clId="{97A5D1DB-82A4-43B5-833F-E94044967ACC}" dt="2022-01-27T10:34:21.179" v="47" actId="1076"/>
          <ac:picMkLst>
            <pc:docMk/>
            <pc:sldMk cId="837812005" sldId="2134805600"/>
            <ac:picMk id="6" creationId="{EC8619B8-0794-480C-833A-621A165E0E31}"/>
          </ac:picMkLst>
        </pc:picChg>
        <pc:picChg chg="del">
          <ac:chgData name="Vesa Juvonen" userId="c7243be1-99a3-4752-ab2a-0cf698cf8236" providerId="ADAL" clId="{97A5D1DB-82A4-43B5-833F-E94044967ACC}" dt="2022-01-27T10:33:19.967" v="6" actId="478"/>
          <ac:picMkLst>
            <pc:docMk/>
            <pc:sldMk cId="837812005" sldId="2134805600"/>
            <ac:picMk id="8" creationId="{5A80B372-9688-4AD1-A715-F6BD3D9F922E}"/>
          </ac:picMkLst>
        </pc:picChg>
        <pc:picChg chg="add mod">
          <ac:chgData name="Vesa Juvonen" userId="c7243be1-99a3-4752-ab2a-0cf698cf8236" providerId="ADAL" clId="{97A5D1DB-82A4-43B5-833F-E94044967ACC}" dt="2022-01-27T12:39:32.833" v="446" actId="1076"/>
          <ac:picMkLst>
            <pc:docMk/>
            <pc:sldMk cId="837812005" sldId="2134805600"/>
            <ac:picMk id="1026" creationId="{135154FB-108E-4C03-BB39-07D5A7EBFD4C}"/>
          </ac:picMkLst>
        </pc:picChg>
      </pc:sldChg>
      <pc:sldChg chg="delSp modSp mod">
        <pc:chgData name="Vesa Juvonen" userId="c7243be1-99a3-4752-ab2a-0cf698cf8236" providerId="ADAL" clId="{97A5D1DB-82A4-43B5-833F-E94044967ACC}" dt="2022-01-27T10:44:30.175" v="385" actId="20577"/>
        <pc:sldMkLst>
          <pc:docMk/>
          <pc:sldMk cId="3507379078" sldId="2134805601"/>
        </pc:sldMkLst>
        <pc:spChg chg="mod">
          <ac:chgData name="Vesa Juvonen" userId="c7243be1-99a3-4752-ab2a-0cf698cf8236" providerId="ADAL" clId="{97A5D1DB-82A4-43B5-833F-E94044967ACC}" dt="2022-01-27T10:44:30.175" v="385" actId="20577"/>
          <ac:spMkLst>
            <pc:docMk/>
            <pc:sldMk cId="3507379078" sldId="2134805601"/>
            <ac:spMk id="3" creationId="{00000000-0000-0000-0000-000000000000}"/>
          </ac:spMkLst>
        </pc:spChg>
        <pc:spChg chg="del">
          <ac:chgData name="Vesa Juvonen" userId="c7243be1-99a3-4752-ab2a-0cf698cf8236" providerId="ADAL" clId="{97A5D1DB-82A4-43B5-833F-E94044967ACC}" dt="2022-01-27T10:43:47.429" v="267" actId="478"/>
          <ac:spMkLst>
            <pc:docMk/>
            <pc:sldMk cId="3507379078" sldId="2134805601"/>
            <ac:spMk id="4" creationId="{7B552084-92B9-4205-B771-640F8AFFE932}"/>
          </ac:spMkLst>
        </pc:spChg>
      </pc:sldChg>
      <pc:sldChg chg="addSp delSp modSp add del mod">
        <pc:chgData name="Vesa Juvonen" userId="c7243be1-99a3-4752-ab2a-0cf698cf8236" providerId="ADAL" clId="{97A5D1DB-82A4-43B5-833F-E94044967ACC}" dt="2022-01-27T10:43:43.708" v="266" actId="47"/>
        <pc:sldMkLst>
          <pc:docMk/>
          <pc:sldMk cId="4185913909" sldId="2134805603"/>
        </pc:sldMkLst>
        <pc:spChg chg="mod">
          <ac:chgData name="Vesa Juvonen" userId="c7243be1-99a3-4752-ab2a-0cf698cf8236" providerId="ADAL" clId="{97A5D1DB-82A4-43B5-833F-E94044967ACC}" dt="2022-01-27T10:43:15.871" v="262" actId="404"/>
          <ac:spMkLst>
            <pc:docMk/>
            <pc:sldMk cId="4185913909" sldId="2134805603"/>
            <ac:spMk id="4" creationId="{D5553122-5672-49E0-86A0-770A0FE9C1B2}"/>
          </ac:spMkLst>
        </pc:spChg>
        <pc:spChg chg="del">
          <ac:chgData name="Vesa Juvonen" userId="c7243be1-99a3-4752-ab2a-0cf698cf8236" providerId="ADAL" clId="{97A5D1DB-82A4-43B5-833F-E94044967ACC}" dt="2022-01-27T10:40:41.925" v="80" actId="478"/>
          <ac:spMkLst>
            <pc:docMk/>
            <pc:sldMk cId="4185913909" sldId="2134805603"/>
            <ac:spMk id="5" creationId="{78CA2CA6-B6E6-44A2-A3FF-D31E50A2BB41}"/>
          </ac:spMkLst>
        </pc:spChg>
        <pc:spChg chg="del">
          <ac:chgData name="Vesa Juvonen" userId="c7243be1-99a3-4752-ab2a-0cf698cf8236" providerId="ADAL" clId="{97A5D1DB-82A4-43B5-833F-E94044967ACC}" dt="2022-01-27T10:40:41.925" v="80" actId="478"/>
          <ac:spMkLst>
            <pc:docMk/>
            <pc:sldMk cId="4185913909" sldId="2134805603"/>
            <ac:spMk id="7" creationId="{D88F2072-6F4F-460D-B61B-3F21B5F89F2B}"/>
          </ac:spMkLst>
        </pc:spChg>
        <pc:spChg chg="del">
          <ac:chgData name="Vesa Juvonen" userId="c7243be1-99a3-4752-ab2a-0cf698cf8236" providerId="ADAL" clId="{97A5D1DB-82A4-43B5-833F-E94044967ACC}" dt="2022-01-27T10:40:41.925" v="80" actId="478"/>
          <ac:spMkLst>
            <pc:docMk/>
            <pc:sldMk cId="4185913909" sldId="2134805603"/>
            <ac:spMk id="9" creationId="{4E9385E9-EBB4-4B3B-A43E-6C3ADC70F1A3}"/>
          </ac:spMkLst>
        </pc:spChg>
        <pc:spChg chg="del">
          <ac:chgData name="Vesa Juvonen" userId="c7243be1-99a3-4752-ab2a-0cf698cf8236" providerId="ADAL" clId="{97A5D1DB-82A4-43B5-833F-E94044967ACC}" dt="2022-01-27T10:40:41.925" v="80" actId="478"/>
          <ac:spMkLst>
            <pc:docMk/>
            <pc:sldMk cId="4185913909" sldId="2134805603"/>
            <ac:spMk id="10" creationId="{7C816919-6E6A-4402-ADE3-B85F4ACC0DF0}"/>
          </ac:spMkLst>
        </pc:spChg>
        <pc:spChg chg="del">
          <ac:chgData name="Vesa Juvonen" userId="c7243be1-99a3-4752-ab2a-0cf698cf8236" providerId="ADAL" clId="{97A5D1DB-82A4-43B5-833F-E94044967ACC}" dt="2022-01-27T10:40:41.925" v="80" actId="478"/>
          <ac:spMkLst>
            <pc:docMk/>
            <pc:sldMk cId="4185913909" sldId="2134805603"/>
            <ac:spMk id="11" creationId="{DD1EFCA9-4FF7-4A10-ADF6-446C2EFBF31A}"/>
          </ac:spMkLst>
        </pc:spChg>
        <pc:spChg chg="del mod">
          <ac:chgData name="Vesa Juvonen" userId="c7243be1-99a3-4752-ab2a-0cf698cf8236" providerId="ADAL" clId="{97A5D1DB-82A4-43B5-833F-E94044967ACC}" dt="2022-01-27T10:43:20.222" v="263" actId="478"/>
          <ac:spMkLst>
            <pc:docMk/>
            <pc:sldMk cId="4185913909" sldId="2134805603"/>
            <ac:spMk id="12" creationId="{98879855-B3F2-4C88-952D-E0112B70464E}"/>
          </ac:spMkLst>
        </pc:spChg>
        <pc:spChg chg="del">
          <ac:chgData name="Vesa Juvonen" userId="c7243be1-99a3-4752-ab2a-0cf698cf8236" providerId="ADAL" clId="{97A5D1DB-82A4-43B5-833F-E94044967ACC}" dt="2022-01-27T10:40:41.925" v="80" actId="478"/>
          <ac:spMkLst>
            <pc:docMk/>
            <pc:sldMk cId="4185913909" sldId="2134805603"/>
            <ac:spMk id="13" creationId="{7AA2E7E3-A92D-4FCB-B885-E5910601438B}"/>
          </ac:spMkLst>
        </pc:spChg>
        <pc:spChg chg="del">
          <ac:chgData name="Vesa Juvonen" userId="c7243be1-99a3-4752-ab2a-0cf698cf8236" providerId="ADAL" clId="{97A5D1DB-82A4-43B5-833F-E94044967ACC}" dt="2022-01-27T10:40:41.925" v="80" actId="478"/>
          <ac:spMkLst>
            <pc:docMk/>
            <pc:sldMk cId="4185913909" sldId="2134805603"/>
            <ac:spMk id="15" creationId="{08825732-C0E3-43AF-B051-FA356CD27A34}"/>
          </ac:spMkLst>
        </pc:spChg>
        <pc:spChg chg="mod">
          <ac:chgData name="Vesa Juvonen" userId="c7243be1-99a3-4752-ab2a-0cf698cf8236" providerId="ADAL" clId="{97A5D1DB-82A4-43B5-833F-E94044967ACC}" dt="2022-01-27T10:41:09.572" v="102" actId="1076"/>
          <ac:spMkLst>
            <pc:docMk/>
            <pc:sldMk cId="4185913909" sldId="2134805603"/>
            <ac:spMk id="17" creationId="{871629CB-A65D-4CE3-A074-BC0EA176AAE1}"/>
          </ac:spMkLst>
        </pc:spChg>
        <pc:picChg chg="add mod ord">
          <ac:chgData name="Vesa Juvonen" userId="c7243be1-99a3-4752-ab2a-0cf698cf8236" providerId="ADAL" clId="{97A5D1DB-82A4-43B5-833F-E94044967ACC}" dt="2022-01-27T10:43:26.450" v="265" actId="14100"/>
          <ac:picMkLst>
            <pc:docMk/>
            <pc:sldMk cId="4185913909" sldId="2134805603"/>
            <ac:picMk id="3" creationId="{52ED0B96-0E28-4BED-9642-34B8BC2796FF}"/>
          </ac:picMkLst>
        </pc:picChg>
        <pc:picChg chg="del">
          <ac:chgData name="Vesa Juvonen" userId="c7243be1-99a3-4752-ab2a-0cf698cf8236" providerId="ADAL" clId="{97A5D1DB-82A4-43B5-833F-E94044967ACC}" dt="2022-01-27T10:40:23.871" v="72" actId="478"/>
          <ac:picMkLst>
            <pc:docMk/>
            <pc:sldMk cId="4185913909" sldId="2134805603"/>
            <ac:picMk id="6" creationId="{EC8619B8-0794-480C-833A-621A165E0E31}"/>
          </ac:picMkLst>
        </pc:picChg>
      </pc:sldChg>
    </pc:docChg>
  </pc:docChgLst>
  <pc:docChgLst>
    <pc:chgData name="David Warner" userId="S::david_dwarnerii.com#ext#@microsoft.onmicrosoft.com::acafcf14-4098-4a83-9425-e73571277a06" providerId="AD" clId="Web-{C5A5B458-47EA-4278-A773-8866B28D08C7}"/>
    <pc:docChg chg="addSld delSld modSld modSection">
      <pc:chgData name="David Warner" userId="S::david_dwarnerii.com#ext#@microsoft.onmicrosoft.com::acafcf14-4098-4a83-9425-e73571277a06" providerId="AD" clId="Web-{C5A5B458-47EA-4278-A773-8866B28D08C7}" dt="2021-10-06T23:09:10.117" v="151" actId="20577"/>
      <pc:docMkLst>
        <pc:docMk/>
      </pc:docMkLst>
      <pc:sldChg chg="modSp">
        <pc:chgData name="David Warner" userId="S::david_dwarnerii.com#ext#@microsoft.onmicrosoft.com::acafcf14-4098-4a83-9425-e73571277a06" providerId="AD" clId="Web-{C5A5B458-47EA-4278-A773-8866B28D08C7}" dt="2021-10-06T23:09:10.117" v="151" actId="20577"/>
        <pc:sldMkLst>
          <pc:docMk/>
          <pc:sldMk cId="2636939237" sldId="2076137579"/>
        </pc:sldMkLst>
        <pc:spChg chg="mod">
          <ac:chgData name="David Warner" userId="S::david_dwarnerii.com#ext#@microsoft.onmicrosoft.com::acafcf14-4098-4a83-9425-e73571277a06" providerId="AD" clId="Web-{C5A5B458-47EA-4278-A773-8866B28D08C7}" dt="2021-10-06T23:09:10.117" v="151" actId="20577"/>
          <ac:spMkLst>
            <pc:docMk/>
            <pc:sldMk cId="2636939237" sldId="2076137579"/>
            <ac:spMk id="3" creationId="{CBDC9C38-872E-4048-96FE-C321FEF21EC1}"/>
          </ac:spMkLst>
        </pc:spChg>
      </pc:sldChg>
      <pc:sldChg chg="addSp delSp modSp add replId">
        <pc:chgData name="David Warner" userId="S::david_dwarnerii.com#ext#@microsoft.onmicrosoft.com::acafcf14-4098-4a83-9425-e73571277a06" providerId="AD" clId="Web-{C5A5B458-47EA-4278-A773-8866B28D08C7}" dt="2021-10-06T23:08:44.429" v="145"/>
        <pc:sldMkLst>
          <pc:docMk/>
          <pc:sldMk cId="154491924" sldId="2134805599"/>
        </pc:sldMkLst>
        <pc:spChg chg="mod">
          <ac:chgData name="David Warner" userId="S::david_dwarnerii.com#ext#@microsoft.onmicrosoft.com::acafcf14-4098-4a83-9425-e73571277a06" providerId="AD" clId="Web-{C5A5B458-47EA-4278-A773-8866B28D08C7}" dt="2021-10-06T22:51:59.559" v="1" actId="20577"/>
          <ac:spMkLst>
            <pc:docMk/>
            <pc:sldMk cId="154491924" sldId="2134805599"/>
            <ac:spMk id="2" creationId="{4EDF62F3-12E9-44F2-ADF4-F7AEA5750C8C}"/>
          </ac:spMkLst>
        </pc:spChg>
        <pc:spChg chg="mod">
          <ac:chgData name="David Warner" userId="S::david_dwarnerii.com#ext#@microsoft.onmicrosoft.com::acafcf14-4098-4a83-9425-e73571277a06" providerId="AD" clId="Web-{C5A5B458-47EA-4278-A773-8866B28D08C7}" dt="2021-10-06T23:00:36.994" v="110"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C5A5B458-47EA-4278-A773-8866B28D08C7}" dt="2021-10-06T23:08:44.429" v="145"/>
          <ac:spMkLst>
            <pc:docMk/>
            <pc:sldMk cId="154491924" sldId="2134805599"/>
            <ac:spMk id="23" creationId="{D759791D-DBC9-409D-B8A4-9194287189D9}"/>
          </ac:spMkLst>
        </pc:spChg>
        <pc:grpChg chg="add del">
          <ac:chgData name="David Warner" userId="S::david_dwarnerii.com#ext#@microsoft.onmicrosoft.com::acafcf14-4098-4a83-9425-e73571277a06" providerId="AD" clId="Web-{C5A5B458-47EA-4278-A773-8866B28D08C7}" dt="2021-10-06T23:00:40.479" v="112"/>
          <ac:grpSpMkLst>
            <pc:docMk/>
            <pc:sldMk cId="154491924" sldId="2134805599"/>
            <ac:grpSpMk id="4" creationId="{F350EF97-1A18-41DF-9520-28D73C82218E}"/>
          </ac:grpSpMkLst>
        </pc:grpChg>
        <pc:picChg chg="add del mod">
          <ac:chgData name="David Warner" userId="S::david_dwarnerii.com#ext#@microsoft.onmicrosoft.com::acafcf14-4098-4a83-9425-e73571277a06" providerId="AD" clId="Web-{C5A5B458-47EA-4278-A773-8866B28D08C7}" dt="2021-10-06T23:08:21.944" v="141" actId="1076"/>
          <ac:picMkLst>
            <pc:docMk/>
            <pc:sldMk cId="154491924" sldId="2134805599"/>
            <ac:picMk id="19" creationId="{EA8F9C8E-8CFC-448B-A6AA-38C1495B92EF}"/>
          </ac:picMkLst>
        </pc:picChg>
        <pc:picChg chg="mod">
          <ac:chgData name="David Warner" userId="S::david_dwarnerii.com#ext#@microsoft.onmicrosoft.com::acafcf14-4098-4a83-9425-e73571277a06" providerId="AD" clId="Web-{C5A5B458-47EA-4278-A773-8866B28D08C7}" dt="2021-10-06T23:07:54.599" v="137" actId="1076"/>
          <ac:picMkLst>
            <pc:docMk/>
            <pc:sldMk cId="154491924" sldId="2134805599"/>
            <ac:picMk id="26" creationId="{C8A28E8B-6658-4C6D-83E6-54DD49D7CCA6}"/>
          </ac:picMkLst>
        </pc:picChg>
        <pc:picChg chg="del">
          <ac:chgData name="David Warner" userId="S::david_dwarnerii.com#ext#@microsoft.onmicrosoft.com::acafcf14-4098-4a83-9425-e73571277a06" providerId="AD" clId="Web-{C5A5B458-47EA-4278-A773-8866B28D08C7}" dt="2021-10-06T22:56:28.941" v="50"/>
          <ac:picMkLst>
            <pc:docMk/>
            <pc:sldMk cId="154491924" sldId="2134805599"/>
            <ac:picMk id="32" creationId="{1C8A8DDC-AFDC-463F-9C81-ACFC9D208E3B}"/>
          </ac:picMkLst>
        </pc:picChg>
        <pc:picChg chg="mod">
          <ac:chgData name="David Warner" userId="S::david_dwarnerii.com#ext#@microsoft.onmicrosoft.com::acafcf14-4098-4a83-9425-e73571277a06" providerId="AD" clId="Web-{C5A5B458-47EA-4278-A773-8866B28D08C7}" dt="2021-10-06T22:56:00.597" v="42" actId="1076"/>
          <ac:picMkLst>
            <pc:docMk/>
            <pc:sldMk cId="154491924" sldId="2134805599"/>
            <ac:picMk id="33" creationId="{6B1F3093-F79F-44B1-BE20-443071F6A2F4}"/>
          </ac:picMkLst>
        </pc:picChg>
        <pc:picChg chg="add mod">
          <ac:chgData name="David Warner" userId="S::david_dwarnerii.com#ext#@microsoft.onmicrosoft.com::acafcf14-4098-4a83-9425-e73571277a06" providerId="AD" clId="Web-{C5A5B458-47EA-4278-A773-8866B28D08C7}" dt="2021-10-06T22:59:38.462" v="97" actId="1076"/>
          <ac:picMkLst>
            <pc:docMk/>
            <pc:sldMk cId="154491924" sldId="2134805599"/>
            <ac:picMk id="52" creationId="{D578C850-8787-4B08-A65E-8926E8F26E7E}"/>
          </ac:picMkLst>
        </pc:picChg>
        <pc:picChg chg="del mod">
          <ac:chgData name="David Warner" userId="S::david_dwarnerii.com#ext#@microsoft.onmicrosoft.com::acafcf14-4098-4a83-9425-e73571277a06" providerId="AD" clId="Web-{C5A5B458-47EA-4278-A773-8866B28D08C7}" dt="2021-10-06T22:56:33.144" v="52"/>
          <ac:picMkLst>
            <pc:docMk/>
            <pc:sldMk cId="154491924" sldId="2134805599"/>
            <ac:picMk id="53" creationId="{BBBC493E-5150-458A-AC20-DF479C572EED}"/>
          </ac:picMkLst>
        </pc:picChg>
        <pc:picChg chg="add mod">
          <ac:chgData name="David Warner" userId="S::david_dwarnerii.com#ext#@microsoft.onmicrosoft.com::acafcf14-4098-4a83-9425-e73571277a06" providerId="AD" clId="Web-{C5A5B458-47EA-4278-A773-8866B28D08C7}" dt="2021-10-06T22:59:43.321" v="99" actId="1076"/>
          <ac:picMkLst>
            <pc:docMk/>
            <pc:sldMk cId="154491924" sldId="2134805599"/>
            <ac:picMk id="54" creationId="{2E728196-53AB-4E2B-BA8F-4DB16833AC19}"/>
          </ac:picMkLst>
        </pc:picChg>
        <pc:picChg chg="add mod">
          <ac:chgData name="David Warner" userId="S::david_dwarnerii.com#ext#@microsoft.onmicrosoft.com::acafcf14-4098-4a83-9425-e73571277a06" providerId="AD" clId="Web-{C5A5B458-47EA-4278-A773-8866B28D08C7}" dt="2021-10-06T22:59:57.790" v="101" actId="1076"/>
          <ac:picMkLst>
            <pc:docMk/>
            <pc:sldMk cId="154491924" sldId="2134805599"/>
            <ac:picMk id="55" creationId="{A76FB888-2D21-4092-911E-C5C8B67FFC05}"/>
          </ac:picMkLst>
        </pc:picChg>
        <pc:picChg chg="add mod">
          <ac:chgData name="David Warner" userId="S::david_dwarnerii.com#ext#@microsoft.onmicrosoft.com::acafcf14-4098-4a83-9425-e73571277a06" providerId="AD" clId="Web-{C5A5B458-47EA-4278-A773-8866B28D08C7}" dt="2021-10-06T23:00:02.743" v="103" actId="1076"/>
          <ac:picMkLst>
            <pc:docMk/>
            <pc:sldMk cId="154491924" sldId="2134805599"/>
            <ac:picMk id="56" creationId="{48B372C5-10F8-4C04-A318-141803BB689E}"/>
          </ac:picMkLst>
        </pc:picChg>
        <pc:picChg chg="del">
          <ac:chgData name="David Warner" userId="S::david_dwarnerii.com#ext#@microsoft.onmicrosoft.com::acafcf14-4098-4a83-9425-e73571277a06" providerId="AD" clId="Web-{C5A5B458-47EA-4278-A773-8866B28D08C7}" dt="2021-10-06T22:54:40.563" v="25"/>
          <ac:picMkLst>
            <pc:docMk/>
            <pc:sldMk cId="154491924" sldId="2134805599"/>
            <ac:picMk id="57" creationId="{F75BB09E-985C-4106-AF90-713DE0AD28B6}"/>
          </ac:picMkLst>
        </pc:picChg>
        <pc:picChg chg="mod">
          <ac:chgData name="David Warner" userId="S::david_dwarnerii.com#ext#@microsoft.onmicrosoft.com::acafcf14-4098-4a83-9425-e73571277a06" providerId="AD" clId="Web-{C5A5B458-47EA-4278-A773-8866B28D08C7}" dt="2021-10-06T23:07:29.161" v="135" actId="1076"/>
          <ac:picMkLst>
            <pc:docMk/>
            <pc:sldMk cId="154491924" sldId="2134805599"/>
            <ac:picMk id="1026" creationId="{ABA76202-D97A-401C-9219-7A6D42BB0130}"/>
          </ac:picMkLst>
        </pc:picChg>
        <pc:picChg chg="mod">
          <ac:chgData name="David Warner" userId="S::david_dwarnerii.com#ext#@microsoft.onmicrosoft.com::acafcf14-4098-4a83-9425-e73571277a06" providerId="AD" clId="Web-{C5A5B458-47EA-4278-A773-8866B28D08C7}" dt="2021-10-06T23:08:38.507" v="144" actId="14100"/>
          <ac:picMkLst>
            <pc:docMk/>
            <pc:sldMk cId="154491924" sldId="2134805599"/>
            <ac:picMk id="2050" creationId="{4FEF73C7-6A9F-47FE-A7F8-DA46884CE383}"/>
          </ac:picMkLst>
        </pc:picChg>
        <pc:picChg chg="mod">
          <ac:chgData name="David Warner" userId="S::david_dwarnerii.com#ext#@microsoft.onmicrosoft.com::acafcf14-4098-4a83-9425-e73571277a06" providerId="AD" clId="Web-{C5A5B458-47EA-4278-A773-8866B28D08C7}" dt="2021-10-06T23:08:30.788" v="143" actId="1076"/>
          <ac:picMkLst>
            <pc:docMk/>
            <pc:sldMk cId="154491924" sldId="2134805599"/>
            <ac:picMk id="3074" creationId="{252CAE58-EA8A-4A59-96EA-8583C8EFF56A}"/>
          </ac:picMkLst>
        </pc:picChg>
      </pc:sldChg>
      <pc:sldChg chg="add del replId">
        <pc:chgData name="David Warner" userId="S::david_dwarnerii.com#ext#@microsoft.onmicrosoft.com::acafcf14-4098-4a83-9425-e73571277a06" providerId="AD" clId="Web-{C5A5B458-47EA-4278-A773-8866B28D08C7}" dt="2021-10-06T23:09:01.007" v="146"/>
        <pc:sldMkLst>
          <pc:docMk/>
          <pc:sldMk cId="836497518" sldId="2134805600"/>
        </pc:sldMkLst>
      </pc:sldChg>
    </pc:docChg>
  </pc:docChgLst>
  <pc:docChgLst>
    <pc:chgData name="Hugo Bernier" userId="846ef6cd-3f11-462c-a4be-44fff9f1a751" providerId="ADAL" clId="{D39A65D0-CF0B-469D-87B2-A8EB82457AE1}"/>
    <pc:docChg chg="undo custSel modSld">
      <pc:chgData name="Hugo Bernier" userId="846ef6cd-3f11-462c-a4be-44fff9f1a751" providerId="ADAL" clId="{D39A65D0-CF0B-469D-87B2-A8EB82457AE1}" dt="2022-02-10T14:02:03.999" v="298" actId="1076"/>
      <pc:docMkLst>
        <pc:docMk/>
      </pc:docMkLst>
      <pc:sldChg chg="addSp delSp modSp mod">
        <pc:chgData name="Hugo Bernier" userId="846ef6cd-3f11-462c-a4be-44fff9f1a751" providerId="ADAL" clId="{D39A65D0-CF0B-469D-87B2-A8EB82457AE1}" dt="2022-02-10T14:02:03.999" v="298" actId="1076"/>
        <pc:sldMkLst>
          <pc:docMk/>
          <pc:sldMk cId="3743370006" sldId="2134805602"/>
        </pc:sldMkLst>
        <pc:spChg chg="mod">
          <ac:chgData name="Hugo Bernier" userId="846ef6cd-3f11-462c-a4be-44fff9f1a751" providerId="ADAL" clId="{D39A65D0-CF0B-469D-87B2-A8EB82457AE1}" dt="2022-02-10T14:00:45.313" v="282"/>
          <ac:spMkLst>
            <pc:docMk/>
            <pc:sldMk cId="3743370006" sldId="2134805602"/>
            <ac:spMk id="3" creationId="{CBDC9C38-872E-4048-96FE-C321FEF21EC1}"/>
          </ac:spMkLst>
        </pc:spChg>
        <pc:spChg chg="del">
          <ac:chgData name="Hugo Bernier" userId="846ef6cd-3f11-462c-a4be-44fff9f1a751" providerId="ADAL" clId="{D39A65D0-CF0B-469D-87B2-A8EB82457AE1}" dt="2022-02-10T13:43:26.010" v="0" actId="478"/>
          <ac:spMkLst>
            <pc:docMk/>
            <pc:sldMk cId="3743370006" sldId="2134805602"/>
            <ac:spMk id="4" creationId="{2A938999-4851-44FF-A03A-7CF98859A9EF}"/>
          </ac:spMkLst>
        </pc:spChg>
        <pc:grpChg chg="add mod">
          <ac:chgData name="Hugo Bernier" userId="846ef6cd-3f11-462c-a4be-44fff9f1a751" providerId="ADAL" clId="{D39A65D0-CF0B-469D-87B2-A8EB82457AE1}" dt="2022-02-10T14:02:03.999" v="298" actId="1076"/>
          <ac:grpSpMkLst>
            <pc:docMk/>
            <pc:sldMk cId="3743370006" sldId="2134805602"/>
            <ac:grpSpMk id="25" creationId="{76192E2A-F263-4416-B800-CD0BCA58C3F8}"/>
          </ac:grpSpMkLst>
        </pc:grpChg>
        <pc:picChg chg="add mod">
          <ac:chgData name="Hugo Bernier" userId="846ef6cd-3f11-462c-a4be-44fff9f1a751" providerId="ADAL" clId="{D39A65D0-CF0B-469D-87B2-A8EB82457AE1}" dt="2022-02-10T14:01:50.746" v="295" actId="1076"/>
          <ac:picMkLst>
            <pc:docMk/>
            <pc:sldMk cId="3743370006" sldId="2134805602"/>
            <ac:picMk id="19" creationId="{F21D9683-1EB1-4738-9759-2FF56E604E31}"/>
          </ac:picMkLst>
        </pc:picChg>
        <pc:picChg chg="add mod">
          <ac:chgData name="Hugo Bernier" userId="846ef6cd-3f11-462c-a4be-44fff9f1a751" providerId="ADAL" clId="{D39A65D0-CF0B-469D-87B2-A8EB82457AE1}" dt="2022-02-10T14:01:41.416" v="292" actId="1076"/>
          <ac:picMkLst>
            <pc:docMk/>
            <pc:sldMk cId="3743370006" sldId="2134805602"/>
            <ac:picMk id="20" creationId="{6CD2D186-572D-4AAA-BF3D-35E4696E881C}"/>
          </ac:picMkLst>
        </pc:picChg>
        <pc:picChg chg="add mod">
          <ac:chgData name="Hugo Bernier" userId="846ef6cd-3f11-462c-a4be-44fff9f1a751" providerId="ADAL" clId="{D39A65D0-CF0B-469D-87B2-A8EB82457AE1}" dt="2022-02-10T14:01:50.746" v="295" actId="1076"/>
          <ac:picMkLst>
            <pc:docMk/>
            <pc:sldMk cId="3743370006" sldId="2134805602"/>
            <ac:picMk id="23" creationId="{DC1ED0AA-3BAC-4F46-BFAB-3F557A67AC2C}"/>
          </ac:picMkLst>
        </pc:picChg>
        <pc:picChg chg="mod">
          <ac:chgData name="Hugo Bernier" userId="846ef6cd-3f11-462c-a4be-44fff9f1a751" providerId="ADAL" clId="{D39A65D0-CF0B-469D-87B2-A8EB82457AE1}" dt="2022-02-10T14:01:38.791" v="291" actId="1076"/>
          <ac:picMkLst>
            <pc:docMk/>
            <pc:sldMk cId="3743370006" sldId="2134805602"/>
            <ac:picMk id="24" creationId="{6474E37F-5FE9-4F97-A309-AC4A081F47A3}"/>
          </ac:picMkLst>
        </pc:picChg>
        <pc:picChg chg="del">
          <ac:chgData name="Hugo Bernier" userId="846ef6cd-3f11-462c-a4be-44fff9f1a751" providerId="ADAL" clId="{D39A65D0-CF0B-469D-87B2-A8EB82457AE1}" dt="2022-02-10T13:45:41.921" v="40" actId="478"/>
          <ac:picMkLst>
            <pc:docMk/>
            <pc:sldMk cId="3743370006" sldId="2134805602"/>
            <ac:picMk id="29" creationId="{280FFE0D-7449-41DE-9C17-57B73716A0CB}"/>
          </ac:picMkLst>
        </pc:picChg>
      </pc:sldChg>
    </pc:docChg>
  </pc:docChgLst>
  <pc:docChgLst>
    <pc:chgData name="Hugo Bernier" userId="846ef6cd-3f11-462c-a4be-44fff9f1a751" providerId="ADAL" clId="{6194E196-63A2-44ED-8BAC-B9F85642773C}"/>
    <pc:docChg chg="undo custSel addSld delSld modSld sldOrd modSection">
      <pc:chgData name="Hugo Bernier" userId="846ef6cd-3f11-462c-a4be-44fff9f1a751" providerId="ADAL" clId="{6194E196-63A2-44ED-8BAC-B9F85642773C}" dt="2021-12-16T15:02:33.228" v="384" actId="20577"/>
      <pc:docMkLst>
        <pc:docMk/>
      </pc:docMkLst>
      <pc:sldChg chg="addSp delSp modSp del mod modAnim modShow">
        <pc:chgData name="Hugo Bernier" userId="846ef6cd-3f11-462c-a4be-44fff9f1a751" providerId="ADAL" clId="{6194E196-63A2-44ED-8BAC-B9F85642773C}" dt="2021-12-16T04:28:21.073" v="149" actId="2696"/>
        <pc:sldMkLst>
          <pc:docMk/>
          <pc:sldMk cId="2636939237" sldId="2076137579"/>
        </pc:sldMkLst>
        <pc:spChg chg="mod">
          <ac:chgData name="Hugo Bernier" userId="846ef6cd-3f11-462c-a4be-44fff9f1a751" providerId="ADAL" clId="{6194E196-63A2-44ED-8BAC-B9F85642773C}" dt="2021-12-16T04:05:09.437" v="12" actId="20577"/>
          <ac:spMkLst>
            <pc:docMk/>
            <pc:sldMk cId="2636939237" sldId="2076137579"/>
            <ac:spMk id="3" creationId="{CBDC9C38-872E-4048-96FE-C321FEF21EC1}"/>
          </ac:spMkLst>
        </pc:spChg>
        <pc:spChg chg="del">
          <ac:chgData name="Hugo Bernier" userId="846ef6cd-3f11-462c-a4be-44fff9f1a751" providerId="ADAL" clId="{6194E196-63A2-44ED-8BAC-B9F85642773C}" dt="2021-12-16T03:48:31.246" v="0" actId="478"/>
          <ac:spMkLst>
            <pc:docMk/>
            <pc:sldMk cId="2636939237" sldId="2076137579"/>
            <ac:spMk id="19" creationId="{1AEC2CEE-3BAC-41EA-88F7-6105A5D4D309}"/>
          </ac:spMkLst>
        </pc:spChg>
        <pc:spChg chg="add del mod ord">
          <ac:chgData name="Hugo Bernier" userId="846ef6cd-3f11-462c-a4be-44fff9f1a751" providerId="ADAL" clId="{6194E196-63A2-44ED-8BAC-B9F85642773C}" dt="2021-12-16T04:13:08.167" v="62" actId="478"/>
          <ac:spMkLst>
            <pc:docMk/>
            <pc:sldMk cId="2636939237" sldId="2076137579"/>
            <ac:spMk id="31" creationId="{5549303C-DBDC-4CA8-B58B-50DBE326198F}"/>
          </ac:spMkLst>
        </pc:spChg>
        <pc:spChg chg="del">
          <ac:chgData name="Hugo Bernier" userId="846ef6cd-3f11-462c-a4be-44fff9f1a751" providerId="ADAL" clId="{6194E196-63A2-44ED-8BAC-B9F85642773C}" dt="2021-12-16T04:18:07.041" v="77" actId="478"/>
          <ac:spMkLst>
            <pc:docMk/>
            <pc:sldMk cId="2636939237" sldId="2076137579"/>
            <ac:spMk id="34" creationId="{0A4EE74B-9B3C-490B-83AB-92C9C6ADF4FB}"/>
          </ac:spMkLst>
        </pc:spChg>
        <pc:grpChg chg="del">
          <ac:chgData name="Hugo Bernier" userId="846ef6cd-3f11-462c-a4be-44fff9f1a751" providerId="ADAL" clId="{6194E196-63A2-44ED-8BAC-B9F85642773C}" dt="2021-12-16T03:56:34.355" v="3" actId="478"/>
          <ac:grpSpMkLst>
            <pc:docMk/>
            <pc:sldMk cId="2636939237" sldId="2076137579"/>
            <ac:grpSpMk id="39" creationId="{026FC2DC-64C6-40A7-815B-6BD88E793495}"/>
          </ac:grpSpMkLst>
        </pc:grpChg>
        <pc:graphicFrameChg chg="add mod">
          <ac:chgData name="Hugo Bernier" userId="846ef6cd-3f11-462c-a4be-44fff9f1a751" providerId="ADAL" clId="{6194E196-63A2-44ED-8BAC-B9F85642773C}" dt="2021-12-16T04:17:12.659" v="73" actId="1076"/>
          <ac:graphicFrameMkLst>
            <pc:docMk/>
            <pc:sldMk cId="2636939237" sldId="2076137579"/>
            <ac:graphicFrameMk id="25" creationId="{F77757B9-3E9F-42EF-B7C7-A7DC07C571C0}"/>
          </ac:graphicFrameMkLst>
        </pc:graphicFrameChg>
        <pc:picChg chg="del">
          <ac:chgData name="Hugo Bernier" userId="846ef6cd-3f11-462c-a4be-44fff9f1a751" providerId="ADAL" clId="{6194E196-63A2-44ED-8BAC-B9F85642773C}" dt="2021-12-16T04:18:07.041" v="77" actId="478"/>
          <ac:picMkLst>
            <pc:docMk/>
            <pc:sldMk cId="2636939237" sldId="2076137579"/>
            <ac:picMk id="27" creationId="{64C72913-1F84-4804-AD31-D365A9787AB7}"/>
          </ac:picMkLst>
        </pc:picChg>
        <pc:picChg chg="del">
          <ac:chgData name="Hugo Bernier" userId="846ef6cd-3f11-462c-a4be-44fff9f1a751" providerId="ADAL" clId="{6194E196-63A2-44ED-8BAC-B9F85642773C}" dt="2021-12-16T04:18:07.041" v="77" actId="478"/>
          <ac:picMkLst>
            <pc:docMk/>
            <pc:sldMk cId="2636939237" sldId="2076137579"/>
            <ac:picMk id="28" creationId="{552212ED-7E19-4286-B5FA-6D82FC5469E3}"/>
          </ac:picMkLst>
        </pc:picChg>
        <pc:picChg chg="add del mod ord">
          <ac:chgData name="Hugo Bernier" userId="846ef6cd-3f11-462c-a4be-44fff9f1a751" providerId="ADAL" clId="{6194E196-63A2-44ED-8BAC-B9F85642773C}" dt="2021-12-16T04:13:08.167" v="62" actId="478"/>
          <ac:picMkLst>
            <pc:docMk/>
            <pc:sldMk cId="2636939237" sldId="2076137579"/>
            <ac:picMk id="29" creationId="{DE658A07-9DCE-41D5-B7BD-38AD97B90B04}"/>
          </ac:picMkLst>
        </pc:picChg>
        <pc:picChg chg="del">
          <ac:chgData name="Hugo Bernier" userId="846ef6cd-3f11-462c-a4be-44fff9f1a751" providerId="ADAL" clId="{6194E196-63A2-44ED-8BAC-B9F85642773C}" dt="2021-12-16T03:56:36.626" v="4" actId="478"/>
          <ac:picMkLst>
            <pc:docMk/>
            <pc:sldMk cId="2636939237" sldId="2076137579"/>
            <ac:picMk id="30" creationId="{FE3E4880-8246-4225-8227-50B90546E260}"/>
          </ac:picMkLst>
        </pc:picChg>
        <pc:picChg chg="del">
          <ac:chgData name="Hugo Bernier" userId="846ef6cd-3f11-462c-a4be-44fff9f1a751" providerId="ADAL" clId="{6194E196-63A2-44ED-8BAC-B9F85642773C}" dt="2021-12-16T04:18:07.041" v="77" actId="478"/>
          <ac:picMkLst>
            <pc:docMk/>
            <pc:sldMk cId="2636939237" sldId="2076137579"/>
            <ac:picMk id="35" creationId="{3EA1BE2F-C398-4574-953D-B75DC66915F8}"/>
          </ac:picMkLst>
        </pc:picChg>
        <pc:picChg chg="del">
          <ac:chgData name="Hugo Bernier" userId="846ef6cd-3f11-462c-a4be-44fff9f1a751" providerId="ADAL" clId="{6194E196-63A2-44ED-8BAC-B9F85642773C}" dt="2021-12-16T04:18:07.041" v="77" actId="478"/>
          <ac:picMkLst>
            <pc:docMk/>
            <pc:sldMk cId="2636939237" sldId="2076137579"/>
            <ac:picMk id="36" creationId="{B70F0C9D-6017-4869-BCBC-181ABCED1744}"/>
          </ac:picMkLst>
        </pc:picChg>
        <pc:picChg chg="del">
          <ac:chgData name="Hugo Bernier" userId="846ef6cd-3f11-462c-a4be-44fff9f1a751" providerId="ADAL" clId="{6194E196-63A2-44ED-8BAC-B9F85642773C}" dt="2021-12-16T04:18:07.041" v="77" actId="478"/>
          <ac:picMkLst>
            <pc:docMk/>
            <pc:sldMk cId="2636939237" sldId="2076137579"/>
            <ac:picMk id="37" creationId="{75847BB9-1F1F-4F2E-AE1B-07D1C0EACFA2}"/>
          </ac:picMkLst>
        </pc:picChg>
        <pc:picChg chg="add mod modVis">
          <ac:chgData name="Hugo Bernier" userId="846ef6cd-3f11-462c-a4be-44fff9f1a751" providerId="ADAL" clId="{6194E196-63A2-44ED-8BAC-B9F85642773C}" dt="2021-12-16T04:17:58.735" v="76" actId="962"/>
          <ac:picMkLst>
            <pc:docMk/>
            <pc:sldMk cId="2636939237" sldId="2076137579"/>
            <ac:picMk id="40" creationId="{C776758C-2450-4660-ABA1-7ED9719CD4AF}"/>
          </ac:picMkLst>
        </pc:picChg>
        <pc:picChg chg="del">
          <ac:chgData name="Hugo Bernier" userId="846ef6cd-3f11-462c-a4be-44fff9f1a751" providerId="ADAL" clId="{6194E196-63A2-44ED-8BAC-B9F85642773C}" dt="2021-12-16T04:18:07.041" v="77" actId="478"/>
          <ac:picMkLst>
            <pc:docMk/>
            <pc:sldMk cId="2636939237" sldId="2076137579"/>
            <ac:picMk id="46" creationId="{189F0A85-4189-413D-A0C8-A5F3E2FF1168}"/>
          </ac:picMkLst>
        </pc:picChg>
        <pc:picChg chg="del">
          <ac:chgData name="Hugo Bernier" userId="846ef6cd-3f11-462c-a4be-44fff9f1a751" providerId="ADAL" clId="{6194E196-63A2-44ED-8BAC-B9F85642773C}" dt="2021-12-16T04:18:15.599" v="78" actId="478"/>
          <ac:picMkLst>
            <pc:docMk/>
            <pc:sldMk cId="2636939237" sldId="2076137579"/>
            <ac:picMk id="50" creationId="{9B2D6D50-33E6-42C7-87E6-9E706CE4BD21}"/>
          </ac:picMkLst>
        </pc:picChg>
        <pc:picChg chg="del">
          <ac:chgData name="Hugo Bernier" userId="846ef6cd-3f11-462c-a4be-44fff9f1a751" providerId="ADAL" clId="{6194E196-63A2-44ED-8BAC-B9F85642773C}" dt="2021-12-16T04:18:07.041" v="77" actId="478"/>
          <ac:picMkLst>
            <pc:docMk/>
            <pc:sldMk cId="2636939237" sldId="2076137579"/>
            <ac:picMk id="52" creationId="{CF3D1E12-E9E6-4A86-9FC7-235AB8E3D39A}"/>
          </ac:picMkLst>
        </pc:picChg>
        <pc:picChg chg="del">
          <ac:chgData name="Hugo Bernier" userId="846ef6cd-3f11-462c-a4be-44fff9f1a751" providerId="ADAL" clId="{6194E196-63A2-44ED-8BAC-B9F85642773C}" dt="2021-12-16T04:18:07.041" v="77" actId="478"/>
          <ac:picMkLst>
            <pc:docMk/>
            <pc:sldMk cId="2636939237" sldId="2076137579"/>
            <ac:picMk id="56" creationId="{F10722E0-C750-4C8E-97E9-08292467EB2C}"/>
          </ac:picMkLst>
        </pc:picChg>
        <pc:picChg chg="del">
          <ac:chgData name="Hugo Bernier" userId="846ef6cd-3f11-462c-a4be-44fff9f1a751" providerId="ADAL" clId="{6194E196-63A2-44ED-8BAC-B9F85642773C}" dt="2021-12-16T04:18:07.041" v="77" actId="478"/>
          <ac:picMkLst>
            <pc:docMk/>
            <pc:sldMk cId="2636939237" sldId="2076137579"/>
            <ac:picMk id="57" creationId="{F75BB09E-985C-4106-AF90-713DE0AD28B6}"/>
          </ac:picMkLst>
        </pc:picChg>
        <pc:picChg chg="del">
          <ac:chgData name="Hugo Bernier" userId="846ef6cd-3f11-462c-a4be-44fff9f1a751" providerId="ADAL" clId="{6194E196-63A2-44ED-8BAC-B9F85642773C}" dt="2021-12-16T04:18:07.041" v="77" actId="478"/>
          <ac:picMkLst>
            <pc:docMk/>
            <pc:sldMk cId="2636939237" sldId="2076137579"/>
            <ac:picMk id="1024" creationId="{DC26114D-A16F-42DF-ADC6-58FAFE4300D2}"/>
          </ac:picMkLst>
        </pc:picChg>
      </pc:sldChg>
      <pc:sldChg chg="modSp mod">
        <pc:chgData name="Hugo Bernier" userId="846ef6cd-3f11-462c-a4be-44fff9f1a751" providerId="ADAL" clId="{6194E196-63A2-44ED-8BAC-B9F85642773C}" dt="2021-12-16T15:02:33.228" v="384" actId="20577"/>
        <pc:sldMkLst>
          <pc:docMk/>
          <pc:sldMk cId="2628391176" sldId="2076137756"/>
        </pc:sldMkLst>
        <pc:spChg chg="mod">
          <ac:chgData name="Hugo Bernier" userId="846ef6cd-3f11-462c-a4be-44fff9f1a751" providerId="ADAL" clId="{6194E196-63A2-44ED-8BAC-B9F85642773C}" dt="2021-12-16T15:02:33.228" v="384" actId="20577"/>
          <ac:spMkLst>
            <pc:docMk/>
            <pc:sldMk cId="2628391176" sldId="2076137756"/>
            <ac:spMk id="19" creationId="{B96EE522-6672-435D-A47F-0B904BCE8C3A}"/>
          </ac:spMkLst>
        </pc:spChg>
      </pc:sldChg>
      <pc:sldChg chg="add mod ord modShow">
        <pc:chgData name="Hugo Bernier" userId="846ef6cd-3f11-462c-a4be-44fff9f1a751" providerId="ADAL" clId="{6194E196-63A2-44ED-8BAC-B9F85642773C}" dt="2021-12-16T04:08:57.048" v="28"/>
        <pc:sldMkLst>
          <pc:docMk/>
          <pc:sldMk cId="3743370006" sldId="2134805602"/>
        </pc:sldMkLst>
      </pc:sldChg>
      <pc:sldChg chg="addSp delSp modSp add mod modTransition delAnim modAnim modNotesTx">
        <pc:chgData name="Hugo Bernier" userId="846ef6cd-3f11-462c-a4be-44fff9f1a751" providerId="ADAL" clId="{6194E196-63A2-44ED-8BAC-B9F85642773C}" dt="2021-12-16T04:44:22.764" v="382"/>
        <pc:sldMkLst>
          <pc:docMk/>
          <pc:sldMk cId="1530001416" sldId="2134805603"/>
        </pc:sldMkLst>
        <pc:spChg chg="mod modVis">
          <ac:chgData name="Hugo Bernier" userId="846ef6cd-3f11-462c-a4be-44fff9f1a751" providerId="ADAL" clId="{6194E196-63A2-44ED-8BAC-B9F85642773C}" dt="2021-12-16T04:23:06.373" v="106" actId="14430"/>
          <ac:spMkLst>
            <pc:docMk/>
            <pc:sldMk cId="1530001416" sldId="2134805603"/>
            <ac:spMk id="2" creationId="{4EDF62F3-12E9-44F2-ADF4-F7AEA5750C8C}"/>
          </ac:spMkLst>
        </pc:spChg>
        <pc:spChg chg="mod">
          <ac:chgData name="Hugo Bernier" userId="846ef6cd-3f11-462c-a4be-44fff9f1a751" providerId="ADAL" clId="{6194E196-63A2-44ED-8BAC-B9F85642773C}" dt="2021-12-16T04:23:29.309" v="111"/>
          <ac:spMkLst>
            <pc:docMk/>
            <pc:sldMk cId="1530001416" sldId="2134805603"/>
            <ac:spMk id="3" creationId="{CBDC9C38-872E-4048-96FE-C321FEF21EC1}"/>
          </ac:spMkLst>
        </pc:spChg>
        <pc:spChg chg="del">
          <ac:chgData name="Hugo Bernier" userId="846ef6cd-3f11-462c-a4be-44fff9f1a751" providerId="ADAL" clId="{6194E196-63A2-44ED-8BAC-B9F85642773C}" dt="2021-12-16T04:22:47.162" v="104" actId="478"/>
          <ac:spMkLst>
            <pc:docMk/>
            <pc:sldMk cId="1530001416" sldId="2134805603"/>
            <ac:spMk id="5" creationId="{D99E2DB0-70F3-400F-878F-33AE8632B7BC}"/>
          </ac:spMkLst>
        </pc:spChg>
        <pc:spChg chg="add del mod">
          <ac:chgData name="Hugo Bernier" userId="846ef6cd-3f11-462c-a4be-44fff9f1a751" providerId="ADAL" clId="{6194E196-63A2-44ED-8BAC-B9F85642773C}" dt="2021-12-16T04:30:04.831" v="172" actId="21"/>
          <ac:spMkLst>
            <pc:docMk/>
            <pc:sldMk cId="1530001416" sldId="2134805603"/>
            <ac:spMk id="19" creationId="{3C54D978-8846-478F-8AD3-911196B5DDBD}"/>
          </ac:spMkLst>
        </pc:spChg>
        <pc:spChg chg="mod modVis">
          <ac:chgData name="Hugo Bernier" userId="846ef6cd-3f11-462c-a4be-44fff9f1a751" providerId="ADAL" clId="{6194E196-63A2-44ED-8BAC-B9F85642773C}" dt="2021-12-16T04:23:18.212" v="109" actId="14429"/>
          <ac:spMkLst>
            <pc:docMk/>
            <pc:sldMk cId="1530001416" sldId="2134805603"/>
            <ac:spMk id="21" creationId="{A806786B-11B2-4F52-8281-A01E01253691}"/>
          </ac:spMkLst>
        </pc:spChg>
        <pc:spChg chg="mod">
          <ac:chgData name="Hugo Bernier" userId="846ef6cd-3f11-462c-a4be-44fff9f1a751" providerId="ADAL" clId="{6194E196-63A2-44ED-8BAC-B9F85642773C}" dt="2021-12-16T04:23:16.150" v="108" actId="207"/>
          <ac:spMkLst>
            <pc:docMk/>
            <pc:sldMk cId="1530001416" sldId="2134805603"/>
            <ac:spMk id="22" creationId="{006A4644-32F0-4120-9BC3-E2716AE51C32}"/>
          </ac:spMkLst>
        </pc:spChg>
        <pc:graphicFrameChg chg="mod">
          <ac:chgData name="Hugo Bernier" userId="846ef6cd-3f11-462c-a4be-44fff9f1a751" providerId="ADAL" clId="{6194E196-63A2-44ED-8BAC-B9F85642773C}" dt="2021-12-16T04:36:55.921" v="349" actId="20577"/>
          <ac:graphicFrameMkLst>
            <pc:docMk/>
            <pc:sldMk cId="1530001416" sldId="2134805603"/>
            <ac:graphicFrameMk id="25" creationId="{F77757B9-3E9F-42EF-B7C7-A7DC07C571C0}"/>
          </ac:graphicFrameMkLst>
        </pc:graphicFrameChg>
        <pc:picChg chg="add mod ord">
          <ac:chgData name="Hugo Bernier" userId="846ef6cd-3f11-462c-a4be-44fff9f1a751" providerId="ADAL" clId="{6194E196-63A2-44ED-8BAC-B9F85642773C}" dt="2021-12-16T04:22:43.008" v="103" actId="167"/>
          <ac:picMkLst>
            <pc:docMk/>
            <pc:sldMk cId="1530001416" sldId="2134805603"/>
            <ac:picMk id="4" creationId="{59D65820-23C4-411E-B15E-E30D627D8C62}"/>
          </ac:picMkLst>
        </pc:picChg>
        <pc:picChg chg="add mod">
          <ac:chgData name="Hugo Bernier" userId="846ef6cd-3f11-462c-a4be-44fff9f1a751" providerId="ADAL" clId="{6194E196-63A2-44ED-8BAC-B9F85642773C}" dt="2021-12-16T04:39:38.601" v="351" actId="1076"/>
          <ac:picMkLst>
            <pc:docMk/>
            <pc:sldMk cId="1530001416" sldId="2134805603"/>
            <ac:picMk id="20" creationId="{A5979EEC-4C1D-4199-A7EF-8264B9E1B081}"/>
          </ac:picMkLst>
        </pc:picChg>
        <pc:picChg chg="del">
          <ac:chgData name="Hugo Bernier" userId="846ef6cd-3f11-462c-a4be-44fff9f1a751" providerId="ADAL" clId="{6194E196-63A2-44ED-8BAC-B9F85642773C}" dt="2021-12-16T04:22:23.283" v="98" actId="478"/>
          <ac:picMkLst>
            <pc:docMk/>
            <pc:sldMk cId="1530001416" sldId="2134805603"/>
            <ac:picMk id="40" creationId="{C776758C-2450-4660-ABA1-7ED9719CD4AF}"/>
          </ac:picMkLst>
        </pc:picChg>
      </pc:sldChg>
    </pc:docChg>
  </pc:docChgLst>
  <pc:docChgLst>
    <pc:chgData name="Hugo Bernier" userId="846ef6cd-3f11-462c-a4be-44fff9f1a751" providerId="ADAL" clId="{264EB2AF-024E-4B9F-A1AB-6E9BDB35F90C}"/>
    <pc:docChg chg="undo custSel addSld delSld modSld modSection">
      <pc:chgData name="Hugo Bernier" userId="846ef6cd-3f11-462c-a4be-44fff9f1a751" providerId="ADAL" clId="{264EB2AF-024E-4B9F-A1AB-6E9BDB35F90C}" dt="2021-09-23T07:27:23.452" v="513"/>
      <pc:docMkLst>
        <pc:docMk/>
      </pc:docMkLst>
      <pc:sldChg chg="addSp">
        <pc:chgData name="Hugo Bernier" userId="846ef6cd-3f11-462c-a4be-44fff9f1a751" providerId="ADAL" clId="{264EB2AF-024E-4B9F-A1AB-6E9BDB35F90C}" dt="2021-09-23T06:15:11.327" v="221"/>
        <pc:sldMkLst>
          <pc:docMk/>
          <pc:sldMk cId="2450455077" sldId="2076137579"/>
        </pc:sldMkLst>
        <pc:picChg chg="add">
          <ac:chgData name="Hugo Bernier" userId="846ef6cd-3f11-462c-a4be-44fff9f1a751" providerId="ADAL" clId="{264EB2AF-024E-4B9F-A1AB-6E9BDB35F90C}" dt="2021-09-23T06:15:11.327" v="221"/>
          <ac:picMkLst>
            <pc:docMk/>
            <pc:sldMk cId="2450455077" sldId="2076137579"/>
            <ac:picMk id="1026" creationId="{ABA76202-D97A-401C-9219-7A6D42BB0130}"/>
          </ac:picMkLst>
        </pc:picChg>
      </pc:sldChg>
      <pc:sldChg chg="addSp">
        <pc:chgData name="Hugo Bernier" userId="846ef6cd-3f11-462c-a4be-44fff9f1a751" providerId="ADAL" clId="{264EB2AF-024E-4B9F-A1AB-6E9BDB35F90C}" dt="2021-09-23T06:23:34.794" v="386"/>
        <pc:sldMkLst>
          <pc:docMk/>
          <pc:sldMk cId="2464244867" sldId="2076137579"/>
        </pc:sldMkLst>
        <pc:picChg chg="add">
          <ac:chgData name="Hugo Bernier" userId="846ef6cd-3f11-462c-a4be-44fff9f1a751" providerId="ADAL" clId="{264EB2AF-024E-4B9F-A1AB-6E9BDB35F90C}" dt="2021-09-23T06:23:34.794" v="386"/>
          <ac:picMkLst>
            <pc:docMk/>
            <pc:sldMk cId="2464244867" sldId="2076137579"/>
            <ac:picMk id="2050" creationId="{4FEF73C7-6A9F-47FE-A7F8-DA46884CE383}"/>
          </ac:picMkLst>
        </pc:picChg>
      </pc:sldChg>
      <pc:sldChg chg="addSp delSp modSp add del mod modNotesTx">
        <pc:chgData name="Hugo Bernier" userId="846ef6cd-3f11-462c-a4be-44fff9f1a751" providerId="ADAL" clId="{264EB2AF-024E-4B9F-A1AB-6E9BDB35F90C}" dt="2021-09-23T07:27:23.452" v="513"/>
        <pc:sldMkLst>
          <pc:docMk/>
          <pc:sldMk cId="2636939237" sldId="2076137579"/>
        </pc:sldMkLst>
        <pc:spChg chg="ord">
          <ac:chgData name="Hugo Bernier" userId="846ef6cd-3f11-462c-a4be-44fff9f1a751" providerId="ADAL" clId="{264EB2AF-024E-4B9F-A1AB-6E9BDB35F90C}" dt="2021-09-23T07:23:01.067" v="480" actId="166"/>
          <ac:spMkLst>
            <pc:docMk/>
            <pc:sldMk cId="2636939237" sldId="2076137579"/>
            <ac:spMk id="2" creationId="{4EDF62F3-12E9-44F2-ADF4-F7AEA5750C8C}"/>
          </ac:spMkLst>
        </pc:spChg>
        <pc:spChg chg="mod modVis">
          <ac:chgData name="Hugo Bernier" userId="846ef6cd-3f11-462c-a4be-44fff9f1a751" providerId="ADAL" clId="{264EB2AF-024E-4B9F-A1AB-6E9BDB35F90C}" dt="2021-09-23T07:23:37.141" v="505" actId="6549"/>
          <ac:spMkLst>
            <pc:docMk/>
            <pc:sldMk cId="2636939237" sldId="2076137579"/>
            <ac:spMk id="3" creationId="{CBDC9C38-872E-4048-96FE-C321FEF21EC1}"/>
          </ac:spMkLst>
        </pc:spChg>
        <pc:spChg chg="del">
          <ac:chgData name="Hugo Bernier" userId="846ef6cd-3f11-462c-a4be-44fff9f1a751" providerId="ADAL" clId="{264EB2AF-024E-4B9F-A1AB-6E9BDB35F90C}" dt="2021-09-23T04:58:57.019" v="0" actId="478"/>
          <ac:spMkLst>
            <pc:docMk/>
            <pc:sldMk cId="2636939237" sldId="2076137579"/>
            <ac:spMk id="4" creationId="{B52C3B81-7179-4776-AB69-3F2FF42C524A}"/>
          </ac:spMkLst>
        </pc:spChg>
        <pc:spChg chg="mod modVis">
          <ac:chgData name="Hugo Bernier" userId="846ef6cd-3f11-462c-a4be-44fff9f1a751" providerId="ADAL" clId="{264EB2AF-024E-4B9F-A1AB-6E9BDB35F90C}" dt="2021-09-23T06:51:20.562" v="421" actId="14429"/>
          <ac:spMkLst>
            <pc:docMk/>
            <pc:sldMk cId="2636939237" sldId="2076137579"/>
            <ac:spMk id="5" creationId="{D99E2DB0-70F3-400F-878F-33AE8632B7BC}"/>
          </ac:spMkLst>
        </pc:spChg>
        <pc:spChg chg="add mod ord">
          <ac:chgData name="Hugo Bernier" userId="846ef6cd-3f11-462c-a4be-44fff9f1a751" providerId="ADAL" clId="{264EB2AF-024E-4B9F-A1AB-6E9BDB35F90C}" dt="2021-09-23T07:23:24.612" v="503" actId="171"/>
          <ac:spMkLst>
            <pc:docMk/>
            <pc:sldMk cId="2636939237" sldId="2076137579"/>
            <ac:spMk id="21" creationId="{A806786B-11B2-4F52-8281-A01E01253691}"/>
          </ac:spMkLst>
        </pc:spChg>
        <pc:grpChg chg="add del mod">
          <ac:chgData name="Hugo Bernier" userId="846ef6cd-3f11-462c-a4be-44fff9f1a751" providerId="ADAL" clId="{264EB2AF-024E-4B9F-A1AB-6E9BDB35F90C}" dt="2021-09-23T06:24:50.213" v="409" actId="165"/>
          <ac:grpSpMkLst>
            <pc:docMk/>
            <pc:sldMk cId="2636939237" sldId="2076137579"/>
            <ac:grpSpMk id="4" creationId="{C3943DA0-AE0C-42D3-B22E-DB34AB034967}"/>
          </ac:grpSpMkLst>
        </pc:grpChg>
        <pc:grpChg chg="add mod">
          <ac:chgData name="Hugo Bernier" userId="846ef6cd-3f11-462c-a4be-44fff9f1a751" providerId="ADAL" clId="{264EB2AF-024E-4B9F-A1AB-6E9BDB35F90C}" dt="2021-09-23T07:22:49.373" v="479" actId="1076"/>
          <ac:grpSpMkLst>
            <pc:docMk/>
            <pc:sldMk cId="2636939237" sldId="2076137579"/>
            <ac:grpSpMk id="4" creationId="{F350EF97-1A18-41DF-9520-28D73C82218E}"/>
          </ac:grpSpMkLst>
        </pc:grpChg>
        <pc:grpChg chg="add del mod">
          <ac:chgData name="Hugo Bernier" userId="846ef6cd-3f11-462c-a4be-44fff9f1a751" providerId="ADAL" clId="{264EB2AF-024E-4B9F-A1AB-6E9BDB35F90C}" dt="2021-09-23T06:53:13.376" v="466" actId="165"/>
          <ac:grpSpMkLst>
            <pc:docMk/>
            <pc:sldMk cId="2636939237" sldId="2076137579"/>
            <ac:grpSpMk id="21" creationId="{AACEC8B2-90D5-46E2-97AD-CBECE268736C}"/>
          </ac:grpSpMkLst>
        </pc:grpChg>
        <pc:grpChg chg="del">
          <ac:chgData name="Hugo Bernier" userId="846ef6cd-3f11-462c-a4be-44fff9f1a751" providerId="ADAL" clId="{264EB2AF-024E-4B9F-A1AB-6E9BDB35F90C}" dt="2021-09-23T04:58:59.358" v="1" actId="478"/>
          <ac:grpSpMkLst>
            <pc:docMk/>
            <pc:sldMk cId="2636939237" sldId="2076137579"/>
            <ac:grpSpMk id="64" creationId="{F8F2F2EB-59D3-4B9C-AE60-6B8AA8555931}"/>
          </ac:grpSpMkLst>
        </pc:grpChg>
        <pc:picChg chg="add mod topLvl">
          <ac:chgData name="Hugo Bernier" userId="846ef6cd-3f11-462c-a4be-44fff9f1a751" providerId="ADAL" clId="{264EB2AF-024E-4B9F-A1AB-6E9BDB35F90C}" dt="2021-09-23T06:53:13.376" v="466" actId="165"/>
          <ac:picMkLst>
            <pc:docMk/>
            <pc:sldMk cId="2636939237" sldId="2076137579"/>
            <ac:picMk id="19" creationId="{EA8F9C8E-8CFC-448B-A6AA-38C1495B92EF}"/>
          </ac:picMkLst>
        </pc:picChg>
        <pc:picChg chg="add del mod">
          <ac:chgData name="Hugo Bernier" userId="846ef6cd-3f11-462c-a4be-44fff9f1a751" providerId="ADAL" clId="{264EB2AF-024E-4B9F-A1AB-6E9BDB35F90C}" dt="2021-09-23T05:01:05.194" v="14" actId="478"/>
          <ac:picMkLst>
            <pc:docMk/>
            <pc:sldMk cId="2636939237" sldId="2076137579"/>
            <ac:picMk id="21" creationId="{88EFA246-1C85-4A9E-A44B-F9B5FE7DB636}"/>
          </ac:picMkLst>
        </pc:picChg>
        <pc:picChg chg="add del">
          <ac:chgData name="Hugo Bernier" userId="846ef6cd-3f11-462c-a4be-44fff9f1a751" providerId="ADAL" clId="{264EB2AF-024E-4B9F-A1AB-6E9BDB35F90C}" dt="2021-09-23T05:00:41.990" v="13" actId="478"/>
          <ac:picMkLst>
            <pc:docMk/>
            <pc:sldMk cId="2636939237" sldId="2076137579"/>
            <ac:picMk id="24" creationId="{55CF0723-6716-42BC-95EF-0F6E3A0BCE9F}"/>
          </ac:picMkLst>
        </pc:picChg>
        <pc:picChg chg="add mod topLvl">
          <ac:chgData name="Hugo Bernier" userId="846ef6cd-3f11-462c-a4be-44fff9f1a751" providerId="ADAL" clId="{264EB2AF-024E-4B9F-A1AB-6E9BDB35F90C}" dt="2021-09-23T06:53:13.376" v="466" actId="165"/>
          <ac:picMkLst>
            <pc:docMk/>
            <pc:sldMk cId="2636939237" sldId="2076137579"/>
            <ac:picMk id="26" creationId="{C8A28E8B-6658-4C6D-83E6-54DD49D7CCA6}"/>
          </ac:picMkLst>
        </pc:picChg>
        <pc:picChg chg="mod">
          <ac:chgData name="Hugo Bernier" userId="846ef6cd-3f11-462c-a4be-44fff9f1a751" providerId="ADAL" clId="{264EB2AF-024E-4B9F-A1AB-6E9BDB35F90C}" dt="2021-09-23T07:23:52.397" v="508" actId="1076"/>
          <ac:picMkLst>
            <pc:docMk/>
            <pc:sldMk cId="2636939237" sldId="2076137579"/>
            <ac:picMk id="32" creationId="{1C8A8DDC-AFDC-463F-9C81-ACFC9D208E3B}"/>
          </ac:picMkLst>
        </pc:picChg>
        <pc:picChg chg="mod">
          <ac:chgData name="Hugo Bernier" userId="846ef6cd-3f11-462c-a4be-44fff9f1a751" providerId="ADAL" clId="{264EB2AF-024E-4B9F-A1AB-6E9BDB35F90C}" dt="2021-09-23T07:23:43.583" v="506" actId="1076"/>
          <ac:picMkLst>
            <pc:docMk/>
            <pc:sldMk cId="2636939237" sldId="2076137579"/>
            <ac:picMk id="33" creationId="{6B1F3093-F79F-44B1-BE20-443071F6A2F4}"/>
          </ac:picMkLst>
        </pc:picChg>
        <pc:picChg chg="mod">
          <ac:chgData name="Hugo Bernier" userId="846ef6cd-3f11-462c-a4be-44fff9f1a751" providerId="ADAL" clId="{264EB2AF-024E-4B9F-A1AB-6E9BDB35F90C}" dt="2021-09-23T07:23:58.693" v="509" actId="1076"/>
          <ac:picMkLst>
            <pc:docMk/>
            <pc:sldMk cId="2636939237" sldId="2076137579"/>
            <ac:picMk id="53" creationId="{BBBC493E-5150-458A-AC20-DF479C572EED}"/>
          </ac:picMkLst>
        </pc:picChg>
        <pc:picChg chg="mod">
          <ac:chgData name="Hugo Bernier" userId="846ef6cd-3f11-462c-a4be-44fff9f1a751" providerId="ADAL" clId="{264EB2AF-024E-4B9F-A1AB-6E9BDB35F90C}" dt="2021-09-23T07:23:47.573" v="507" actId="1076"/>
          <ac:picMkLst>
            <pc:docMk/>
            <pc:sldMk cId="2636939237" sldId="2076137579"/>
            <ac:picMk id="57" creationId="{F75BB09E-985C-4106-AF90-713DE0AD28B6}"/>
          </ac:picMkLst>
        </pc:picChg>
        <pc:picChg chg="del">
          <ac:chgData name="Hugo Bernier" userId="846ef6cd-3f11-462c-a4be-44fff9f1a751" providerId="ADAL" clId="{264EB2AF-024E-4B9F-A1AB-6E9BDB35F90C}" dt="2021-09-23T04:59:02.030" v="2" actId="478"/>
          <ac:picMkLst>
            <pc:docMk/>
            <pc:sldMk cId="2636939237" sldId="2076137579"/>
            <ac:picMk id="66" creationId="{068F5472-8D51-4135-891B-F948BF382C84}"/>
          </ac:picMkLst>
        </pc:picChg>
        <pc:picChg chg="mod topLvl">
          <ac:chgData name="Hugo Bernier" userId="846ef6cd-3f11-462c-a4be-44fff9f1a751" providerId="ADAL" clId="{264EB2AF-024E-4B9F-A1AB-6E9BDB35F90C}" dt="2021-09-23T06:53:13.376" v="466" actId="165"/>
          <ac:picMkLst>
            <pc:docMk/>
            <pc:sldMk cId="2636939237" sldId="2076137579"/>
            <ac:picMk id="1026" creationId="{ABA76202-D97A-401C-9219-7A6D42BB0130}"/>
          </ac:picMkLst>
        </pc:picChg>
        <pc:picChg chg="mod topLvl">
          <ac:chgData name="Hugo Bernier" userId="846ef6cd-3f11-462c-a4be-44fff9f1a751" providerId="ADAL" clId="{264EB2AF-024E-4B9F-A1AB-6E9BDB35F90C}" dt="2021-09-23T06:53:13.376" v="466" actId="165"/>
          <ac:picMkLst>
            <pc:docMk/>
            <pc:sldMk cId="2636939237" sldId="2076137579"/>
            <ac:picMk id="2050" creationId="{4FEF73C7-6A9F-47FE-A7F8-DA46884CE383}"/>
          </ac:picMkLst>
        </pc:picChg>
        <pc:picChg chg="mod">
          <ac:chgData name="Hugo Bernier" userId="846ef6cd-3f11-462c-a4be-44fff9f1a751" providerId="ADAL" clId="{264EB2AF-024E-4B9F-A1AB-6E9BDB35F90C}" dt="2021-09-23T07:22:33.840" v="476" actId="108"/>
          <ac:picMkLst>
            <pc:docMk/>
            <pc:sldMk cId="2636939237" sldId="2076137579"/>
            <ac:picMk id="3074" creationId="{252CAE58-EA8A-4A59-96EA-8583C8EFF56A}"/>
          </ac:picMkLst>
        </pc:picChg>
      </pc:sldChg>
      <pc:sldChg chg="addSp">
        <pc:chgData name="Hugo Bernier" userId="846ef6cd-3f11-462c-a4be-44fff9f1a751" providerId="ADAL" clId="{264EB2AF-024E-4B9F-A1AB-6E9BDB35F90C}" dt="2021-09-23T07:22:19.264" v="469"/>
        <pc:sldMkLst>
          <pc:docMk/>
          <pc:sldMk cId="3230646683" sldId="2076137579"/>
        </pc:sldMkLst>
        <pc:picChg chg="add">
          <ac:chgData name="Hugo Bernier" userId="846ef6cd-3f11-462c-a4be-44fff9f1a751" providerId="ADAL" clId="{264EB2AF-024E-4B9F-A1AB-6E9BDB35F90C}" dt="2021-09-23T07:22:19.264" v="469"/>
          <ac:picMkLst>
            <pc:docMk/>
            <pc:sldMk cId="3230646683" sldId="2076137579"/>
            <ac:picMk id="3074" creationId="{252CAE58-EA8A-4A59-96EA-8583C8EFF56A}"/>
          </ac:picMkLst>
        </pc:picChg>
      </pc:sldChg>
    </pc:docChg>
  </pc:docChgLst>
  <pc:docChgLst>
    <pc:chgData name="Vesa Juvonen" userId="c7243be1-99a3-4752-ab2a-0cf698cf8236" providerId="ADAL" clId="{2B7127B5-AF86-4F99-A432-64125D1D72E1}"/>
    <pc:docChg chg="undo custSel addSld delSld modSld modSection">
      <pc:chgData name="Vesa Juvonen" userId="c7243be1-99a3-4752-ab2a-0cf698cf8236" providerId="ADAL" clId="{2B7127B5-AF86-4F99-A432-64125D1D72E1}" dt="2022-02-10T14:00:13.845" v="458" actId="47"/>
      <pc:docMkLst>
        <pc:docMk/>
      </pc:docMkLst>
      <pc:sldChg chg="addSp modSp mod modAnim">
        <pc:chgData name="Vesa Juvonen" userId="c7243be1-99a3-4752-ab2a-0cf698cf8236" providerId="ADAL" clId="{2B7127B5-AF86-4F99-A432-64125D1D72E1}" dt="2022-02-10T10:35:38.802" v="338"/>
        <pc:sldMkLst>
          <pc:docMk/>
          <pc:sldMk cId="10702720" sldId="2079"/>
        </pc:sldMkLst>
        <pc:spChg chg="add mod">
          <ac:chgData name="Vesa Juvonen" userId="c7243be1-99a3-4752-ab2a-0cf698cf8236" providerId="ADAL" clId="{2B7127B5-AF86-4F99-A432-64125D1D72E1}" dt="2022-02-10T10:34:47.187" v="319"/>
          <ac:spMkLst>
            <pc:docMk/>
            <pc:sldMk cId="10702720" sldId="2079"/>
            <ac:spMk id="6" creationId="{39664CC4-FBB7-4693-82D5-A9E01C73D560}"/>
          </ac:spMkLst>
        </pc:spChg>
        <pc:spChg chg="add mod">
          <ac:chgData name="Vesa Juvonen" userId="c7243be1-99a3-4752-ab2a-0cf698cf8236" providerId="ADAL" clId="{2B7127B5-AF86-4F99-A432-64125D1D72E1}" dt="2022-02-10T10:35:29.748" v="332" actId="14100"/>
          <ac:spMkLst>
            <pc:docMk/>
            <pc:sldMk cId="10702720" sldId="2079"/>
            <ac:spMk id="9" creationId="{DCD767FA-ACE1-48DA-8B2B-1B47455D5B9B}"/>
          </ac:spMkLst>
        </pc:spChg>
        <pc:spChg chg="add mod">
          <ac:chgData name="Vesa Juvonen" userId="c7243be1-99a3-4752-ab2a-0cf698cf8236" providerId="ADAL" clId="{2B7127B5-AF86-4F99-A432-64125D1D72E1}" dt="2022-02-10T10:35:07.150" v="326" actId="688"/>
          <ac:spMkLst>
            <pc:docMk/>
            <pc:sldMk cId="10702720" sldId="2079"/>
            <ac:spMk id="13" creationId="{E9654D62-2236-464A-8580-741BC5066077}"/>
          </ac:spMkLst>
        </pc:spChg>
      </pc:sldChg>
      <pc:sldChg chg="modSp mod">
        <pc:chgData name="Vesa Juvonen" userId="c7243be1-99a3-4752-ab2a-0cf698cf8236" providerId="ADAL" clId="{2B7127B5-AF86-4F99-A432-64125D1D72E1}" dt="2022-02-10T10:31:00.592" v="160" actId="1076"/>
        <pc:sldMkLst>
          <pc:docMk/>
          <pc:sldMk cId="778883926" sldId="2076136264"/>
        </pc:sldMkLst>
        <pc:spChg chg="mod">
          <ac:chgData name="Vesa Juvonen" userId="c7243be1-99a3-4752-ab2a-0cf698cf8236" providerId="ADAL" clId="{2B7127B5-AF86-4F99-A432-64125D1D72E1}" dt="2022-02-10T10:30:53.032" v="159" actId="14100"/>
          <ac:spMkLst>
            <pc:docMk/>
            <pc:sldMk cId="778883926" sldId="2076136264"/>
            <ac:spMk id="14" creationId="{953584C8-8734-42EA-AD16-6AA2B405D249}"/>
          </ac:spMkLst>
        </pc:spChg>
        <pc:picChg chg="mod">
          <ac:chgData name="Vesa Juvonen" userId="c7243be1-99a3-4752-ab2a-0cf698cf8236" providerId="ADAL" clId="{2B7127B5-AF86-4F99-A432-64125D1D72E1}" dt="2022-02-10T10:31:00.592" v="160" actId="1076"/>
          <ac:picMkLst>
            <pc:docMk/>
            <pc:sldMk cId="778883926" sldId="2076136264"/>
            <ac:picMk id="6" creationId="{6B96880A-89CD-4450-AE79-E2EC4F9F20C6}"/>
          </ac:picMkLst>
        </pc:picChg>
        <pc:picChg chg="mod">
          <ac:chgData name="Vesa Juvonen" userId="c7243be1-99a3-4752-ab2a-0cf698cf8236" providerId="ADAL" clId="{2B7127B5-AF86-4F99-A432-64125D1D72E1}" dt="2022-02-10T10:31:00.592" v="160" actId="1076"/>
          <ac:picMkLst>
            <pc:docMk/>
            <pc:sldMk cId="778883926" sldId="2076136264"/>
            <ac:picMk id="8" creationId="{5CE79840-1779-4FD7-A591-EC889F37EF9E}"/>
          </ac:picMkLst>
        </pc:picChg>
        <pc:picChg chg="mod">
          <ac:chgData name="Vesa Juvonen" userId="c7243be1-99a3-4752-ab2a-0cf698cf8236" providerId="ADAL" clId="{2B7127B5-AF86-4F99-A432-64125D1D72E1}" dt="2022-02-10T10:31:00.592" v="160" actId="1076"/>
          <ac:picMkLst>
            <pc:docMk/>
            <pc:sldMk cId="778883926" sldId="2076136264"/>
            <ac:picMk id="9" creationId="{A32F44C1-4787-4278-9FA5-D22D2BA48DAE}"/>
          </ac:picMkLst>
        </pc:picChg>
        <pc:picChg chg="mod">
          <ac:chgData name="Vesa Juvonen" userId="c7243be1-99a3-4752-ab2a-0cf698cf8236" providerId="ADAL" clId="{2B7127B5-AF86-4F99-A432-64125D1D72E1}" dt="2022-02-10T10:31:00.592" v="160" actId="1076"/>
          <ac:picMkLst>
            <pc:docMk/>
            <pc:sldMk cId="778883926" sldId="2076136264"/>
            <ac:picMk id="11" creationId="{47158F51-FAAD-4DE3-B803-9B850CB0571E}"/>
          </ac:picMkLst>
        </pc:picChg>
      </pc:sldChg>
      <pc:sldChg chg="addSp modSp mod modAnim">
        <pc:chgData name="Vesa Juvonen" userId="c7243be1-99a3-4752-ab2a-0cf698cf8236" providerId="ADAL" clId="{2B7127B5-AF86-4F99-A432-64125D1D72E1}" dt="2022-02-10T10:36:43.752" v="417"/>
        <pc:sldMkLst>
          <pc:docMk/>
          <pc:sldMk cId="3554970203" sldId="2076137597"/>
        </pc:sldMkLst>
        <pc:spChg chg="add mod">
          <ac:chgData name="Vesa Juvonen" userId="c7243be1-99a3-4752-ab2a-0cf698cf8236" providerId="ADAL" clId="{2B7127B5-AF86-4F99-A432-64125D1D72E1}" dt="2022-02-10T10:36:32.162" v="401" actId="14100"/>
          <ac:spMkLst>
            <pc:docMk/>
            <pc:sldMk cId="3554970203" sldId="2076137597"/>
            <ac:spMk id="37" creationId="{16C905B3-288B-4E16-AD88-8F8DF8A03CB4}"/>
          </ac:spMkLst>
        </pc:spChg>
      </pc:sldChg>
      <pc:sldChg chg="add">
        <pc:chgData name="Vesa Juvonen" userId="c7243be1-99a3-4752-ab2a-0cf698cf8236" providerId="ADAL" clId="{2B7127B5-AF86-4F99-A432-64125D1D72E1}" dt="2022-02-10T14:00:12.108" v="457"/>
        <pc:sldMkLst>
          <pc:docMk/>
          <pc:sldMk cId="1964942243" sldId="2076137768"/>
        </pc:sldMkLst>
      </pc:sldChg>
      <pc:sldChg chg="del">
        <pc:chgData name="Vesa Juvonen" userId="c7243be1-99a3-4752-ab2a-0cf698cf8236" providerId="ADAL" clId="{2B7127B5-AF86-4F99-A432-64125D1D72E1}" dt="2022-02-10T10:12:58.172" v="8" actId="47"/>
        <pc:sldMkLst>
          <pc:docMk/>
          <pc:sldMk cId="1870885731" sldId="2076137777"/>
        </pc:sldMkLst>
      </pc:sldChg>
      <pc:sldChg chg="add del">
        <pc:chgData name="Vesa Juvonen" userId="c7243be1-99a3-4752-ab2a-0cf698cf8236" providerId="ADAL" clId="{2B7127B5-AF86-4F99-A432-64125D1D72E1}" dt="2022-02-10T14:00:13.845" v="458" actId="47"/>
        <pc:sldMkLst>
          <pc:docMk/>
          <pc:sldMk cId="3048732025" sldId="2076137809"/>
        </pc:sldMkLst>
      </pc:sldChg>
      <pc:sldChg chg="addSp modSp add mod modAnim">
        <pc:chgData name="Vesa Juvonen" userId="c7243be1-99a3-4752-ab2a-0cf698cf8236" providerId="ADAL" clId="{2B7127B5-AF86-4F99-A432-64125D1D72E1}" dt="2022-02-10T10:45:47.425" v="448"/>
        <pc:sldMkLst>
          <pc:docMk/>
          <pc:sldMk cId="2527725061" sldId="2076137825"/>
        </pc:sldMkLst>
        <pc:spChg chg="add mod">
          <ac:chgData name="Vesa Juvonen" userId="c7243be1-99a3-4752-ab2a-0cf698cf8236" providerId="ADAL" clId="{2B7127B5-AF86-4F99-A432-64125D1D72E1}" dt="2022-02-10T10:28:34.246" v="157" actId="1076"/>
          <ac:spMkLst>
            <pc:docMk/>
            <pc:sldMk cId="2527725061" sldId="2076137825"/>
            <ac:spMk id="4" creationId="{A597E1F0-D245-42E6-8131-0BF79EF935A0}"/>
          </ac:spMkLst>
        </pc:spChg>
        <pc:spChg chg="mod">
          <ac:chgData name="Vesa Juvonen" userId="c7243be1-99a3-4752-ab2a-0cf698cf8236" providerId="ADAL" clId="{2B7127B5-AF86-4F99-A432-64125D1D72E1}" dt="2022-02-10T10:12:49.799" v="6" actId="207"/>
          <ac:spMkLst>
            <pc:docMk/>
            <pc:sldMk cId="2527725061" sldId="2076137825"/>
            <ac:spMk id="18" creationId="{E5183C7A-C387-45C5-B839-7BB228B4091B}"/>
          </ac:spMkLst>
        </pc:spChg>
        <pc:spChg chg="mod">
          <ac:chgData name="Vesa Juvonen" userId="c7243be1-99a3-4752-ab2a-0cf698cf8236" providerId="ADAL" clId="{2B7127B5-AF86-4F99-A432-64125D1D72E1}" dt="2022-02-10T10:12:54.776" v="7" actId="207"/>
          <ac:spMkLst>
            <pc:docMk/>
            <pc:sldMk cId="2527725061" sldId="2076137825"/>
            <ac:spMk id="19" creationId="{B96EE522-6672-435D-A47F-0B904BCE8C3A}"/>
          </ac:spMkLst>
        </pc:spChg>
      </pc:sldChg>
      <pc:sldChg chg="modSp mod">
        <pc:chgData name="Vesa Juvonen" userId="c7243be1-99a3-4752-ab2a-0cf698cf8236" providerId="ADAL" clId="{2B7127B5-AF86-4F99-A432-64125D1D72E1}" dt="2022-02-10T10:12:14.379" v="4" actId="1076"/>
        <pc:sldMkLst>
          <pc:docMk/>
          <pc:sldMk cId="1812315545" sldId="2134805597"/>
        </pc:sldMkLst>
        <pc:spChg chg="mod">
          <ac:chgData name="Vesa Juvonen" userId="c7243be1-99a3-4752-ab2a-0cf698cf8236" providerId="ADAL" clId="{2B7127B5-AF86-4F99-A432-64125D1D72E1}" dt="2022-02-10T10:12:14.379" v="4" actId="1076"/>
          <ac:spMkLst>
            <pc:docMk/>
            <pc:sldMk cId="1812315545" sldId="2134805597"/>
            <ac:spMk id="9" creationId="{28178E85-82A8-415C-89FC-B375816B0E4F}"/>
          </ac:spMkLst>
        </pc:spChg>
      </pc:sldChg>
      <pc:sldChg chg="addSp delSp modSp mod modAnim">
        <pc:chgData name="Vesa Juvonen" userId="c7243be1-99a3-4752-ab2a-0cf698cf8236" providerId="ADAL" clId="{2B7127B5-AF86-4F99-A432-64125D1D72E1}" dt="2022-02-10T10:45:20.777" v="442"/>
        <pc:sldMkLst>
          <pc:docMk/>
          <pc:sldMk cId="837812005" sldId="2134805600"/>
        </pc:sldMkLst>
        <pc:spChg chg="del">
          <ac:chgData name="Vesa Juvonen" userId="c7243be1-99a3-4752-ab2a-0cf698cf8236" providerId="ADAL" clId="{2B7127B5-AF86-4F99-A432-64125D1D72E1}" dt="2022-02-10T10:13:02.687" v="9" actId="478"/>
          <ac:spMkLst>
            <pc:docMk/>
            <pc:sldMk cId="837812005" sldId="2134805600"/>
            <ac:spMk id="2" creationId="{52D48F03-31AE-4C90-9FD8-69B72F9F9E1A}"/>
          </ac:spMkLst>
        </pc:spChg>
        <pc:spChg chg="mod">
          <ac:chgData name="Vesa Juvonen" userId="c7243be1-99a3-4752-ab2a-0cf698cf8236" providerId="ADAL" clId="{2B7127B5-AF86-4F99-A432-64125D1D72E1}" dt="2022-02-10T10:27:33.520" v="143" actId="1076"/>
          <ac:spMkLst>
            <pc:docMk/>
            <pc:sldMk cId="837812005" sldId="2134805600"/>
            <ac:spMk id="5" creationId="{78CA2CA6-B6E6-44A2-A3FF-D31E50A2BB41}"/>
          </ac:spMkLst>
        </pc:spChg>
        <pc:spChg chg="mod">
          <ac:chgData name="Vesa Juvonen" userId="c7243be1-99a3-4752-ab2a-0cf698cf8236" providerId="ADAL" clId="{2B7127B5-AF86-4F99-A432-64125D1D72E1}" dt="2022-02-10T10:26:18.559" v="133" actId="1076"/>
          <ac:spMkLst>
            <pc:docMk/>
            <pc:sldMk cId="837812005" sldId="2134805600"/>
            <ac:spMk id="7" creationId="{D88F2072-6F4F-460D-B61B-3F21B5F89F2B}"/>
          </ac:spMkLst>
        </pc:spChg>
        <pc:spChg chg="mod">
          <ac:chgData name="Vesa Juvonen" userId="c7243be1-99a3-4752-ab2a-0cf698cf8236" providerId="ADAL" clId="{2B7127B5-AF86-4F99-A432-64125D1D72E1}" dt="2022-02-10T10:26:18.559" v="133" actId="1076"/>
          <ac:spMkLst>
            <pc:docMk/>
            <pc:sldMk cId="837812005" sldId="2134805600"/>
            <ac:spMk id="9" creationId="{4E9385E9-EBB4-4B3B-A43E-6C3ADC70F1A3}"/>
          </ac:spMkLst>
        </pc:spChg>
        <pc:spChg chg="mod">
          <ac:chgData name="Vesa Juvonen" userId="c7243be1-99a3-4752-ab2a-0cf698cf8236" providerId="ADAL" clId="{2B7127B5-AF86-4F99-A432-64125D1D72E1}" dt="2022-02-10T10:26:18.559" v="133" actId="1076"/>
          <ac:spMkLst>
            <pc:docMk/>
            <pc:sldMk cId="837812005" sldId="2134805600"/>
            <ac:spMk id="10" creationId="{7C816919-6E6A-4402-ADE3-B85F4ACC0DF0}"/>
          </ac:spMkLst>
        </pc:spChg>
        <pc:spChg chg="mod">
          <ac:chgData name="Vesa Juvonen" userId="c7243be1-99a3-4752-ab2a-0cf698cf8236" providerId="ADAL" clId="{2B7127B5-AF86-4F99-A432-64125D1D72E1}" dt="2022-02-10T10:26:18.559" v="133" actId="1076"/>
          <ac:spMkLst>
            <pc:docMk/>
            <pc:sldMk cId="837812005" sldId="2134805600"/>
            <ac:spMk id="11" creationId="{DD1EFCA9-4FF7-4A10-ADF6-446C2EFBF31A}"/>
          </ac:spMkLst>
        </pc:spChg>
        <pc:spChg chg="mod">
          <ac:chgData name="Vesa Juvonen" userId="c7243be1-99a3-4752-ab2a-0cf698cf8236" providerId="ADAL" clId="{2B7127B5-AF86-4F99-A432-64125D1D72E1}" dt="2022-02-10T10:27:50.158" v="146" actId="1076"/>
          <ac:spMkLst>
            <pc:docMk/>
            <pc:sldMk cId="837812005" sldId="2134805600"/>
            <ac:spMk id="12" creationId="{98879855-B3F2-4C88-952D-E0112B70464E}"/>
          </ac:spMkLst>
        </pc:spChg>
        <pc:spChg chg="mod">
          <ac:chgData name="Vesa Juvonen" userId="c7243be1-99a3-4752-ab2a-0cf698cf8236" providerId="ADAL" clId="{2B7127B5-AF86-4F99-A432-64125D1D72E1}" dt="2022-02-10T10:26:18.559" v="133" actId="1076"/>
          <ac:spMkLst>
            <pc:docMk/>
            <pc:sldMk cId="837812005" sldId="2134805600"/>
            <ac:spMk id="13" creationId="{7AA2E7E3-A92D-4FCB-B885-E5910601438B}"/>
          </ac:spMkLst>
        </pc:spChg>
        <pc:spChg chg="mod">
          <ac:chgData name="Vesa Juvonen" userId="c7243be1-99a3-4752-ab2a-0cf698cf8236" providerId="ADAL" clId="{2B7127B5-AF86-4F99-A432-64125D1D72E1}" dt="2022-02-10T10:26:18.559" v="133" actId="1076"/>
          <ac:spMkLst>
            <pc:docMk/>
            <pc:sldMk cId="837812005" sldId="2134805600"/>
            <ac:spMk id="15" creationId="{08825732-C0E3-43AF-B051-FA356CD27A34}"/>
          </ac:spMkLst>
        </pc:spChg>
        <pc:spChg chg="mod">
          <ac:chgData name="Vesa Juvonen" userId="c7243be1-99a3-4752-ab2a-0cf698cf8236" providerId="ADAL" clId="{2B7127B5-AF86-4F99-A432-64125D1D72E1}" dt="2022-02-10T10:27:35.800" v="145" actId="20577"/>
          <ac:spMkLst>
            <pc:docMk/>
            <pc:sldMk cId="837812005" sldId="2134805600"/>
            <ac:spMk id="17" creationId="{871629CB-A65D-4CE3-A074-BC0EA176AAE1}"/>
          </ac:spMkLst>
        </pc:spChg>
        <pc:picChg chg="del">
          <ac:chgData name="Vesa Juvonen" userId="c7243be1-99a3-4752-ab2a-0cf698cf8236" providerId="ADAL" clId="{2B7127B5-AF86-4F99-A432-64125D1D72E1}" dt="2022-02-10T10:25:00.880" v="101" actId="478"/>
          <ac:picMkLst>
            <pc:docMk/>
            <pc:sldMk cId="837812005" sldId="2134805600"/>
            <ac:picMk id="6" creationId="{EC8619B8-0794-480C-833A-621A165E0E31}"/>
          </ac:picMkLst>
        </pc:picChg>
        <pc:picChg chg="add mod ord">
          <ac:chgData name="Vesa Juvonen" userId="c7243be1-99a3-4752-ab2a-0cf698cf8236" providerId="ADAL" clId="{2B7127B5-AF86-4F99-A432-64125D1D72E1}" dt="2022-02-10T10:26:18.559" v="133" actId="1076"/>
          <ac:picMkLst>
            <pc:docMk/>
            <pc:sldMk cId="837812005" sldId="2134805600"/>
            <ac:picMk id="8" creationId="{C6F6869E-90AD-4025-9312-2ADA0C0A2749}"/>
          </ac:picMkLst>
        </pc:picChg>
        <pc:picChg chg="mod">
          <ac:chgData name="Vesa Juvonen" userId="c7243be1-99a3-4752-ab2a-0cf698cf8236" providerId="ADAL" clId="{2B7127B5-AF86-4F99-A432-64125D1D72E1}" dt="2022-02-10T10:44:35.816" v="440" actId="1076"/>
          <ac:picMkLst>
            <pc:docMk/>
            <pc:sldMk cId="837812005" sldId="2134805600"/>
            <ac:picMk id="1026" creationId="{135154FB-108E-4C03-BB39-07D5A7EBFD4C}"/>
          </ac:picMkLst>
        </pc:picChg>
      </pc:sldChg>
      <pc:sldChg chg="addSp delSp modSp mod modAnim">
        <pc:chgData name="Vesa Juvonen" userId="c7243be1-99a3-4752-ab2a-0cf698cf8236" providerId="ADAL" clId="{2B7127B5-AF86-4F99-A432-64125D1D72E1}" dt="2022-02-10T10:46:10.411" v="454" actId="1076"/>
        <pc:sldMkLst>
          <pc:docMk/>
          <pc:sldMk cId="3507379078" sldId="2134805601"/>
        </pc:sldMkLst>
        <pc:spChg chg="mod">
          <ac:chgData name="Vesa Juvonen" userId="c7243be1-99a3-4752-ab2a-0cf698cf8236" providerId="ADAL" clId="{2B7127B5-AF86-4F99-A432-64125D1D72E1}" dt="2022-02-10T10:13:53.795" v="100" actId="20577"/>
          <ac:spMkLst>
            <pc:docMk/>
            <pc:sldMk cId="3507379078" sldId="2134805601"/>
            <ac:spMk id="3" creationId="{00000000-0000-0000-0000-000000000000}"/>
          </ac:spMkLst>
        </pc:spChg>
        <pc:spChg chg="del">
          <ac:chgData name="Vesa Juvonen" userId="c7243be1-99a3-4752-ab2a-0cf698cf8236" providerId="ADAL" clId="{2B7127B5-AF86-4F99-A432-64125D1D72E1}" dt="2022-02-10T10:13:06.369" v="10" actId="478"/>
          <ac:spMkLst>
            <pc:docMk/>
            <pc:sldMk cId="3507379078" sldId="2134805601"/>
            <ac:spMk id="4" creationId="{C0FFE111-0B7C-4AEB-B742-CD91A6282FE6}"/>
          </ac:spMkLst>
        </pc:spChg>
        <pc:picChg chg="add mod">
          <ac:chgData name="Vesa Juvonen" userId="c7243be1-99a3-4752-ab2a-0cf698cf8236" providerId="ADAL" clId="{2B7127B5-AF86-4F99-A432-64125D1D72E1}" dt="2022-02-10T10:46:10.411" v="454" actId="1076"/>
          <ac:picMkLst>
            <pc:docMk/>
            <pc:sldMk cId="3507379078" sldId="2134805601"/>
            <ac:picMk id="12" creationId="{AE7289F0-83A1-4DB6-B101-0BD9BFA96962}"/>
          </ac:picMkLst>
        </pc:picChg>
      </pc:sldChg>
    </pc:docChg>
  </pc:docChgLst>
  <pc:docChgLst>
    <pc:chgData name="David Warner" userId="S::david_dwarnerii.com#ext#@microsoft.onmicrosoft.com::acafcf14-4098-4a83-9425-e73571277a06" providerId="AD" clId="Web-{9F6F0D59-8C57-4D9F-AD16-574F36F40B20}"/>
    <pc:docChg chg="modSld">
      <pc:chgData name="David Warner" userId="S::david_dwarnerii.com#ext#@microsoft.onmicrosoft.com::acafcf14-4098-4a83-9425-e73571277a06" providerId="AD" clId="Web-{9F6F0D59-8C57-4D9F-AD16-574F36F40B20}" dt="2022-01-06T17:09:18.318" v="155"/>
      <pc:docMkLst>
        <pc:docMk/>
      </pc:docMkLst>
      <pc:sldChg chg="modSp">
        <pc:chgData name="David Warner" userId="S::david_dwarnerii.com#ext#@microsoft.onmicrosoft.com::acafcf14-4098-4a83-9425-e73571277a06" providerId="AD" clId="Web-{9F6F0D59-8C57-4D9F-AD16-574F36F40B20}" dt="2022-01-06T16:52:21.743" v="11" actId="20577"/>
        <pc:sldMkLst>
          <pc:docMk/>
          <pc:sldMk cId="2967945684" sldId="277"/>
        </pc:sldMkLst>
        <pc:spChg chg="mod">
          <ac:chgData name="David Warner" userId="S::david_dwarnerii.com#ext#@microsoft.onmicrosoft.com::acafcf14-4098-4a83-9425-e73571277a06" providerId="AD" clId="Web-{9F6F0D59-8C57-4D9F-AD16-574F36F40B20}" dt="2022-01-06T16:52:21.743"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F6F0D59-8C57-4D9F-AD16-574F36F40B20}" dt="2022-01-06T16:52:07.446" v="8" actId="20577"/>
        <pc:sldMkLst>
          <pc:docMk/>
          <pc:sldMk cId="287163252" sldId="1567"/>
        </pc:sldMkLst>
        <pc:spChg chg="mod">
          <ac:chgData name="David Warner" userId="S::david_dwarnerii.com#ext#@microsoft.onmicrosoft.com::acafcf14-4098-4a83-9425-e73571277a06" providerId="AD" clId="Web-{9F6F0D59-8C57-4D9F-AD16-574F36F40B20}" dt="2022-01-06T16:51:54.039" v="0" actId="20577"/>
          <ac:spMkLst>
            <pc:docMk/>
            <pc:sldMk cId="287163252" sldId="1567"/>
            <ac:spMk id="5" creationId="{9B6ECC88-D921-48D6-BA85-F52F354F9C35}"/>
          </ac:spMkLst>
        </pc:spChg>
        <pc:spChg chg="mod">
          <ac:chgData name="David Warner" userId="S::david_dwarnerii.com#ext#@microsoft.onmicrosoft.com::acafcf14-4098-4a83-9425-e73571277a06" providerId="AD" clId="Web-{9F6F0D59-8C57-4D9F-AD16-574F36F40B20}" dt="2022-01-06T16:52:07.446" v="8"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9F6F0D59-8C57-4D9F-AD16-574F36F40B20}" dt="2022-01-06T17:09:11.005" v="151"/>
        <pc:sldMkLst>
          <pc:docMk/>
          <pc:sldMk cId="2877399898" sldId="1623"/>
        </pc:sldMkLst>
        <pc:spChg chg="add">
          <ac:chgData name="David Warner" userId="S::david_dwarnerii.com#ext#@microsoft.onmicrosoft.com::acafcf14-4098-4a83-9425-e73571277a06" providerId="AD" clId="Web-{9F6F0D59-8C57-4D9F-AD16-574F36F40B20}" dt="2022-01-06T17:09:11.005" v="151"/>
          <ac:spMkLst>
            <pc:docMk/>
            <pc:sldMk cId="2877399898" sldId="1623"/>
            <ac:spMk id="138" creationId="{964A60B0-6816-4A65-A2BA-BD76230378AA}"/>
          </ac:spMkLst>
        </pc:spChg>
      </pc:sldChg>
      <pc:sldChg chg="addSp">
        <pc:chgData name="David Warner" userId="S::david_dwarnerii.com#ext#@microsoft.onmicrosoft.com::acafcf14-4098-4a83-9425-e73571277a06" providerId="AD" clId="Web-{9F6F0D59-8C57-4D9F-AD16-574F36F40B20}" dt="2022-01-06T17:09:09.255" v="150"/>
        <pc:sldMkLst>
          <pc:docMk/>
          <pc:sldMk cId="2253365439" sldId="1642"/>
        </pc:sldMkLst>
        <pc:spChg chg="add">
          <ac:chgData name="David Warner" userId="S::david_dwarnerii.com#ext#@microsoft.onmicrosoft.com::acafcf14-4098-4a83-9425-e73571277a06" providerId="AD" clId="Web-{9F6F0D59-8C57-4D9F-AD16-574F36F40B20}" dt="2022-01-06T17:09:09.255" v="150"/>
          <ac:spMkLst>
            <pc:docMk/>
            <pc:sldMk cId="2253365439" sldId="1642"/>
            <ac:spMk id="4" creationId="{4FA2CAC6-038A-4A57-A038-C4D0716385E1}"/>
          </ac:spMkLst>
        </pc:spChg>
      </pc:sldChg>
      <pc:sldChg chg="modSp">
        <pc:chgData name="David Warner" userId="S::david_dwarnerii.com#ext#@microsoft.onmicrosoft.com::acafcf14-4098-4a83-9425-e73571277a06" providerId="AD" clId="Web-{9F6F0D59-8C57-4D9F-AD16-574F36F40B20}" dt="2022-01-06T16:54:55.982" v="97" actId="1076"/>
        <pc:sldMkLst>
          <pc:docMk/>
          <pc:sldMk cId="10702720" sldId="2079"/>
        </pc:sldMkLst>
        <pc:spChg chg="mod">
          <ac:chgData name="David Warner" userId="S::david_dwarnerii.com#ext#@microsoft.onmicrosoft.com::acafcf14-4098-4a83-9425-e73571277a06" providerId="AD" clId="Web-{9F6F0D59-8C57-4D9F-AD16-574F36F40B20}" dt="2022-01-06T16:54:54.716" v="96" actId="20577"/>
          <ac:spMkLst>
            <pc:docMk/>
            <pc:sldMk cId="10702720" sldId="2079"/>
            <ac:spMk id="8" creationId="{00000000-0000-0000-0000-000000000000}"/>
          </ac:spMkLst>
        </pc:spChg>
        <pc:picChg chg="mod">
          <ac:chgData name="David Warner" userId="S::david_dwarnerii.com#ext#@microsoft.onmicrosoft.com::acafcf14-4098-4a83-9425-e73571277a06" providerId="AD" clId="Web-{9F6F0D59-8C57-4D9F-AD16-574F36F40B20}" dt="2022-01-06T16:54:55.982" v="97" actId="1076"/>
          <ac:picMkLst>
            <pc:docMk/>
            <pc:sldMk cId="10702720" sldId="2079"/>
            <ac:picMk id="2" creationId="{619630DA-55FA-465E-83F2-A89A5DE2BB6A}"/>
          </ac:picMkLst>
        </pc:picChg>
        <pc:picChg chg="mod">
          <ac:chgData name="David Warner" userId="S::david_dwarnerii.com#ext#@microsoft.onmicrosoft.com::acafcf14-4098-4a83-9425-e73571277a06" providerId="AD" clId="Web-{9F6F0D59-8C57-4D9F-AD16-574F36F40B20}" dt="2022-01-06T16:54:23.043" v="72"/>
          <ac:picMkLst>
            <pc:docMk/>
            <pc:sldMk cId="10702720" sldId="2079"/>
            <ac:picMk id="11" creationId="{1969CEB2-97BE-4D53-B93F-16FBDB07A39C}"/>
          </ac:picMkLst>
        </pc:picChg>
        <pc:picChg chg="mod">
          <ac:chgData name="David Warner" userId="S::david_dwarnerii.com#ext#@microsoft.onmicrosoft.com::acafcf14-4098-4a83-9425-e73571277a06" providerId="AD" clId="Web-{9F6F0D59-8C57-4D9F-AD16-574F36F40B20}" dt="2022-01-06T16:54:29.059" v="75" actId="1076"/>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9F6F0D59-8C57-4D9F-AD16-574F36F40B20}" dt="2022-01-06T17:09:07.677" v="149"/>
        <pc:sldMkLst>
          <pc:docMk/>
          <pc:sldMk cId="4037611923" sldId="3334"/>
        </pc:sldMkLst>
        <pc:spChg chg="add">
          <ac:chgData name="David Warner" userId="S::david_dwarnerii.com#ext#@microsoft.onmicrosoft.com::acafcf14-4098-4a83-9425-e73571277a06" providerId="AD" clId="Web-{9F6F0D59-8C57-4D9F-AD16-574F36F40B20}" dt="2022-01-06T17:09:07.677" v="149"/>
          <ac:spMkLst>
            <pc:docMk/>
            <pc:sldMk cId="4037611923" sldId="3334"/>
            <ac:spMk id="4" creationId="{972CC439-23C5-416B-BD22-CC7BE47B9703}"/>
          </ac:spMkLst>
        </pc:spChg>
      </pc:sldChg>
      <pc:sldChg chg="modSp">
        <pc:chgData name="David Warner" userId="S::david_dwarnerii.com#ext#@microsoft.onmicrosoft.com::acafcf14-4098-4a83-9425-e73571277a06" providerId="AD" clId="Web-{9F6F0D59-8C57-4D9F-AD16-574F36F40B20}" dt="2022-01-06T16:57:29.408" v="138" actId="1076"/>
        <pc:sldMkLst>
          <pc:docMk/>
          <pc:sldMk cId="778883926" sldId="2076136264"/>
        </pc:sldMkLst>
        <pc:spChg chg="mod">
          <ac:chgData name="David Warner" userId="S::david_dwarnerii.com#ext#@microsoft.onmicrosoft.com::acafcf14-4098-4a83-9425-e73571277a06" providerId="AD" clId="Web-{9F6F0D59-8C57-4D9F-AD16-574F36F40B20}" dt="2022-01-06T16:57:13.829" v="13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F6F0D59-8C57-4D9F-AD16-574F36F40B20}" dt="2022-01-06T16:57:29.408" v="138"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9F6F0D59-8C57-4D9F-AD16-574F36F40B20}" dt="2022-01-06T16:57:26.048" v="137"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9F6F0D59-8C57-4D9F-AD16-574F36F40B20}" dt="2022-01-06T16:56:13.827" v="113" actId="107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9F6F0D59-8C57-4D9F-AD16-574F36F40B20}" dt="2022-01-06T17:09:05.552" v="148"/>
        <pc:sldMkLst>
          <pc:docMk/>
          <pc:sldMk cId="2925091645" sldId="2076136308"/>
        </pc:sldMkLst>
        <pc:spChg chg="add">
          <ac:chgData name="David Warner" userId="S::david_dwarnerii.com#ext#@microsoft.onmicrosoft.com::acafcf14-4098-4a83-9425-e73571277a06" providerId="AD" clId="Web-{9F6F0D59-8C57-4D9F-AD16-574F36F40B20}" dt="2022-01-06T17:09:05.552" v="148"/>
          <ac:spMkLst>
            <pc:docMk/>
            <pc:sldMk cId="2925091645" sldId="2076136308"/>
            <ac:spMk id="20" creationId="{B7C5DE31-8357-4FEE-A496-0A236CEB7397}"/>
          </ac:spMkLst>
        </pc:spChg>
      </pc:sldChg>
      <pc:sldChg chg="addSp">
        <pc:chgData name="David Warner" userId="S::david_dwarnerii.com#ext#@microsoft.onmicrosoft.com::acafcf14-4098-4a83-9425-e73571277a06" providerId="AD" clId="Web-{9F6F0D59-8C57-4D9F-AD16-574F36F40B20}" dt="2022-01-06T17:09:18.318" v="155"/>
        <pc:sldMkLst>
          <pc:docMk/>
          <pc:sldMk cId="4192356422" sldId="2076137796"/>
        </pc:sldMkLst>
        <pc:spChg chg="add">
          <ac:chgData name="David Warner" userId="S::david_dwarnerii.com#ext#@microsoft.onmicrosoft.com::acafcf14-4098-4a83-9425-e73571277a06" providerId="AD" clId="Web-{9F6F0D59-8C57-4D9F-AD16-574F36F40B20}" dt="2022-01-06T17:09:18.318" v="155"/>
          <ac:spMkLst>
            <pc:docMk/>
            <pc:sldMk cId="4192356422" sldId="2076137796"/>
            <ac:spMk id="3" creationId="{B6A0B858-4852-4876-A885-781379BF1C32}"/>
          </ac:spMkLst>
        </pc:spChg>
      </pc:sldChg>
      <pc:sldChg chg="addSp">
        <pc:chgData name="David Warner" userId="S::david_dwarnerii.com#ext#@microsoft.onmicrosoft.com::acafcf14-4098-4a83-9425-e73571277a06" providerId="AD" clId="Web-{9F6F0D59-8C57-4D9F-AD16-574F36F40B20}" dt="2022-01-06T17:09:15.912" v="154"/>
        <pc:sldMkLst>
          <pc:docMk/>
          <pc:sldMk cId="1812315545" sldId="2134805597"/>
        </pc:sldMkLst>
        <pc:spChg chg="add">
          <ac:chgData name="David Warner" userId="S::david_dwarnerii.com#ext#@microsoft.onmicrosoft.com::acafcf14-4098-4a83-9425-e73571277a06" providerId="AD" clId="Web-{9F6F0D59-8C57-4D9F-AD16-574F36F40B20}" dt="2022-01-06T17:09:15.912" v="154"/>
          <ac:spMkLst>
            <pc:docMk/>
            <pc:sldMk cId="1812315545" sldId="2134805597"/>
            <ac:spMk id="2" creationId="{47C7816B-D09B-49B0-AB24-EFCA8A7D3DE7}"/>
          </ac:spMkLst>
        </pc:spChg>
      </pc:sldChg>
      <pc:sldChg chg="addSp delSp modSp">
        <pc:chgData name="David Warner" userId="S::david_dwarnerii.com#ext#@microsoft.onmicrosoft.com::acafcf14-4098-4a83-9425-e73571277a06" providerId="AD" clId="Web-{9F6F0D59-8C57-4D9F-AD16-574F36F40B20}" dt="2022-01-06T17:09:02.614" v="146"/>
        <pc:sldMkLst>
          <pc:docMk/>
          <pc:sldMk cId="154491924" sldId="2134805599"/>
        </pc:sldMkLst>
        <pc:spChg chg="add del mod">
          <ac:chgData name="David Warner" userId="S::david_dwarnerii.com#ext#@microsoft.onmicrosoft.com::acafcf14-4098-4a83-9425-e73571277a06" providerId="AD" clId="Web-{9F6F0D59-8C57-4D9F-AD16-574F36F40B20}" dt="2022-01-06T17:08:55.208" v="145"/>
          <ac:spMkLst>
            <pc:docMk/>
            <pc:sldMk cId="154491924" sldId="2134805599"/>
            <ac:spMk id="19" creationId="{147B14AC-9DAC-4D81-92FA-177AB0FEEDA1}"/>
          </ac:spMkLst>
        </pc:spChg>
        <pc:spChg chg="add del mod">
          <ac:chgData name="David Warner" userId="S::david_dwarnerii.com#ext#@microsoft.onmicrosoft.com::acafcf14-4098-4a83-9425-e73571277a06" providerId="AD" clId="Web-{9F6F0D59-8C57-4D9F-AD16-574F36F40B20}" dt="2022-01-06T17:08:52.020" v="144"/>
          <ac:spMkLst>
            <pc:docMk/>
            <pc:sldMk cId="154491924" sldId="2134805599"/>
            <ac:spMk id="23" creationId="{7362A34D-5BC3-4DEC-8599-F868DFFC18D4}"/>
          </ac:spMkLst>
        </pc:spChg>
        <pc:spChg chg="add">
          <ac:chgData name="David Warner" userId="S::david_dwarnerii.com#ext#@microsoft.onmicrosoft.com::acafcf14-4098-4a83-9425-e73571277a06" providerId="AD" clId="Web-{9F6F0D59-8C57-4D9F-AD16-574F36F40B20}" dt="2022-01-06T17:09:02.614" v="146"/>
          <ac:spMkLst>
            <pc:docMk/>
            <pc:sldMk cId="154491924" sldId="2134805599"/>
            <ac:spMk id="24" creationId="{8E234EA6-FBC9-47D6-B8D9-3FE42A2929DC}"/>
          </ac:spMkLst>
        </pc:spChg>
      </pc:sldChg>
      <pc:sldChg chg="addSp">
        <pc:chgData name="David Warner" userId="S::david_dwarnerii.com#ext#@microsoft.onmicrosoft.com::acafcf14-4098-4a83-9425-e73571277a06" providerId="AD" clId="Web-{9F6F0D59-8C57-4D9F-AD16-574F36F40B20}" dt="2022-01-06T17:09:14.693" v="153"/>
        <pc:sldMkLst>
          <pc:docMk/>
          <pc:sldMk cId="837812005" sldId="2134805600"/>
        </pc:sldMkLst>
        <pc:spChg chg="add">
          <ac:chgData name="David Warner" userId="S::david_dwarnerii.com#ext#@microsoft.onmicrosoft.com::acafcf14-4098-4a83-9425-e73571277a06" providerId="AD" clId="Web-{9F6F0D59-8C57-4D9F-AD16-574F36F40B20}" dt="2022-01-06T17:09:14.693" v="153"/>
          <ac:spMkLst>
            <pc:docMk/>
            <pc:sldMk cId="837812005" sldId="2134805600"/>
            <ac:spMk id="2" creationId="{24847F5A-F196-4CB0-815E-3A88DB0AF623}"/>
          </ac:spMkLst>
        </pc:spChg>
      </pc:sldChg>
      <pc:sldChg chg="addSp">
        <pc:chgData name="David Warner" userId="S::david_dwarnerii.com#ext#@microsoft.onmicrosoft.com::acafcf14-4098-4a83-9425-e73571277a06" providerId="AD" clId="Web-{9F6F0D59-8C57-4D9F-AD16-574F36F40B20}" dt="2022-01-06T17:09:12.583" v="152"/>
        <pc:sldMkLst>
          <pc:docMk/>
          <pc:sldMk cId="3507379078" sldId="2134805601"/>
        </pc:sldMkLst>
        <pc:spChg chg="add">
          <ac:chgData name="David Warner" userId="S::david_dwarnerii.com#ext#@microsoft.onmicrosoft.com::acafcf14-4098-4a83-9425-e73571277a06" providerId="AD" clId="Web-{9F6F0D59-8C57-4D9F-AD16-574F36F40B20}" dt="2022-01-06T17:09:12.583" v="152"/>
          <ac:spMkLst>
            <pc:docMk/>
            <pc:sldMk cId="3507379078" sldId="2134805601"/>
            <ac:spMk id="4" creationId="{A28F2F63-5A2F-48D7-99BD-7359D1998F73}"/>
          </ac:spMkLst>
        </pc:spChg>
      </pc:sldChg>
      <pc:sldChg chg="addSp">
        <pc:chgData name="David Warner" userId="S::david_dwarnerii.com#ext#@microsoft.onmicrosoft.com::acafcf14-4098-4a83-9425-e73571277a06" providerId="AD" clId="Web-{9F6F0D59-8C57-4D9F-AD16-574F36F40B20}" dt="2022-01-06T17:09:04.036" v="147"/>
        <pc:sldMkLst>
          <pc:docMk/>
          <pc:sldMk cId="3743370006" sldId="2134805602"/>
        </pc:sldMkLst>
        <pc:spChg chg="add">
          <ac:chgData name="David Warner" userId="S::david_dwarnerii.com#ext#@microsoft.onmicrosoft.com::acafcf14-4098-4a83-9425-e73571277a06" providerId="AD" clId="Web-{9F6F0D59-8C57-4D9F-AD16-574F36F40B20}" dt="2022-01-06T17:09:04.036" v="147"/>
          <ac:spMkLst>
            <pc:docMk/>
            <pc:sldMk cId="3743370006" sldId="2134805602"/>
            <ac:spMk id="4" creationId="{9613D46D-8B56-4F3C-8B39-15B252DA99D6}"/>
          </ac:spMkLst>
        </pc:spChg>
      </pc:sldChg>
    </pc:docChg>
  </pc:docChgLst>
  <pc:docChgLst>
    <pc:chgData name="Mikael Svenson" userId="965d4e6a-fd22-4d0b-8bb9-2315d7bb356c" providerId="ADAL" clId="{A6EB1A73-6FF5-483B-BD47-B90ADC2282B3}"/>
    <pc:docChg chg="custSel modSld">
      <pc:chgData name="Mikael Svenson" userId="965d4e6a-fd22-4d0b-8bb9-2315d7bb356c" providerId="ADAL" clId="{A6EB1A73-6FF5-483B-BD47-B90ADC2282B3}" dt="2022-02-24T07:45:47.729" v="0" actId="478"/>
      <pc:docMkLst>
        <pc:docMk/>
      </pc:docMkLst>
      <pc:sldChg chg="delSp mod">
        <pc:chgData name="Mikael Svenson" userId="965d4e6a-fd22-4d0b-8bb9-2315d7bb356c" providerId="ADAL" clId="{A6EB1A73-6FF5-483B-BD47-B90ADC2282B3}" dt="2022-02-24T07:45:47.729" v="0" actId="478"/>
        <pc:sldMkLst>
          <pc:docMk/>
          <pc:sldMk cId="2925091645" sldId="2076136308"/>
        </pc:sldMkLst>
        <pc:spChg chg="del">
          <ac:chgData name="Mikael Svenson" userId="965d4e6a-fd22-4d0b-8bb9-2315d7bb356c" providerId="ADAL" clId="{A6EB1A73-6FF5-483B-BD47-B90ADC2282B3}" dt="2022-02-24T07:45:47.729" v="0" actId="478"/>
          <ac:spMkLst>
            <pc:docMk/>
            <pc:sldMk cId="2925091645" sldId="2076136308"/>
            <ac:spMk id="20" creationId="{D964402D-53AF-4E13-B7F9-CA79F086263D}"/>
          </ac:spMkLst>
        </pc:spChg>
      </pc:sldChg>
    </pc:docChg>
  </pc:docChgLst>
  <pc:docChgLst>
    <pc:chgData name="David Warner" userId="S::david_dwarnerii.com#ext#@microsoft.onmicrosoft.com::acafcf14-4098-4a83-9425-e73571277a06" providerId="AD" clId="Web-{9C4C4C80-8AC5-43DC-938E-692C08C8FE48}"/>
    <pc:docChg chg="modSld">
      <pc:chgData name="David Warner" userId="S::david_dwarnerii.com#ext#@microsoft.onmicrosoft.com::acafcf14-4098-4a83-9425-e73571277a06" providerId="AD" clId="Web-{9C4C4C80-8AC5-43DC-938E-692C08C8FE48}" dt="2021-08-20T20:25:48.387" v="149" actId="20577"/>
      <pc:docMkLst>
        <pc:docMk/>
      </pc:docMkLst>
      <pc:sldChg chg="modSp">
        <pc:chgData name="David Warner" userId="S::david_dwarnerii.com#ext#@microsoft.onmicrosoft.com::acafcf14-4098-4a83-9425-e73571277a06" providerId="AD" clId="Web-{9C4C4C80-8AC5-43DC-938E-692C08C8FE48}" dt="2021-08-20T20:21:13.661" v="13" actId="20577"/>
        <pc:sldMkLst>
          <pc:docMk/>
          <pc:sldMk cId="2967945684" sldId="277"/>
        </pc:sldMkLst>
        <pc:spChg chg="mod">
          <ac:chgData name="David Warner" userId="S::david_dwarnerii.com#ext#@microsoft.onmicrosoft.com::acafcf14-4098-4a83-9425-e73571277a06" providerId="AD" clId="Web-{9C4C4C80-8AC5-43DC-938E-692C08C8FE48}" dt="2021-08-20T20:21:13.661"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C4C4C80-8AC5-43DC-938E-692C08C8FE48}" dt="2021-08-20T20:20:20.675" v="1" actId="20577"/>
        <pc:sldMkLst>
          <pc:docMk/>
          <pc:sldMk cId="287163252" sldId="1567"/>
        </pc:sldMkLst>
        <pc:spChg chg="mod">
          <ac:chgData name="David Warner" userId="S::david_dwarnerii.com#ext#@microsoft.onmicrosoft.com::acafcf14-4098-4a83-9425-e73571277a06" providerId="AD" clId="Web-{9C4C4C80-8AC5-43DC-938E-692C08C8FE48}" dt="2021-08-20T20:20:20.675"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9C4C4C80-8AC5-43DC-938E-692C08C8FE48}" dt="2021-08-20T20:21:24.630" v="18"/>
        <pc:sldMkLst>
          <pc:docMk/>
          <pc:sldMk cId="2877399898" sldId="1623"/>
        </pc:sldMkLst>
        <pc:spChg chg="add">
          <ac:chgData name="David Warner" userId="S::david_dwarnerii.com#ext#@microsoft.onmicrosoft.com::acafcf14-4098-4a83-9425-e73571277a06" providerId="AD" clId="Web-{9C4C4C80-8AC5-43DC-938E-692C08C8FE48}" dt="2021-08-20T20:21:24.630" v="18"/>
          <ac:spMkLst>
            <pc:docMk/>
            <pc:sldMk cId="2877399898" sldId="1623"/>
            <ac:spMk id="20" creationId="{8472AE52-070F-4EC9-AD5C-1E005F3B7F54}"/>
          </ac:spMkLst>
        </pc:spChg>
      </pc:sldChg>
      <pc:sldChg chg="addSp">
        <pc:chgData name="David Warner" userId="S::david_dwarnerii.com#ext#@microsoft.onmicrosoft.com::acafcf14-4098-4a83-9425-e73571277a06" providerId="AD" clId="Web-{9C4C4C80-8AC5-43DC-938E-692C08C8FE48}" dt="2021-08-20T20:21:22.583" v="17"/>
        <pc:sldMkLst>
          <pc:docMk/>
          <pc:sldMk cId="2253365439" sldId="1642"/>
        </pc:sldMkLst>
        <pc:spChg chg="add">
          <ac:chgData name="David Warner" userId="S::david_dwarnerii.com#ext#@microsoft.onmicrosoft.com::acafcf14-4098-4a83-9425-e73571277a06" providerId="AD" clId="Web-{9C4C4C80-8AC5-43DC-938E-692C08C8FE48}" dt="2021-08-20T20:21:22.583" v="17"/>
          <ac:spMkLst>
            <pc:docMk/>
            <pc:sldMk cId="2253365439" sldId="1642"/>
            <ac:spMk id="4" creationId="{33D6A441-B0E1-4258-BCC7-DDF38D3404C1}"/>
          </ac:spMkLst>
        </pc:spChg>
      </pc:sldChg>
      <pc:sldChg chg="addSp delSp modSp">
        <pc:chgData name="David Warner" userId="S::david_dwarnerii.com#ext#@microsoft.onmicrosoft.com::acafcf14-4098-4a83-9425-e73571277a06" providerId="AD" clId="Web-{9C4C4C80-8AC5-43DC-938E-692C08C8FE48}" dt="2021-08-20T20:25:48.387" v="149" actId="20577"/>
        <pc:sldMkLst>
          <pc:docMk/>
          <pc:sldMk cId="10702720" sldId="2079"/>
        </pc:sldMkLst>
        <pc:spChg chg="mod">
          <ac:chgData name="David Warner" userId="S::david_dwarnerii.com#ext#@microsoft.onmicrosoft.com::acafcf14-4098-4a83-9425-e73571277a06" providerId="AD" clId="Web-{9C4C4C80-8AC5-43DC-938E-692C08C8FE48}" dt="2021-08-20T20:25:48.387" v="149" actId="20577"/>
          <ac:spMkLst>
            <pc:docMk/>
            <pc:sldMk cId="10702720" sldId="2079"/>
            <ac:spMk id="8" creationId="{00000000-0000-0000-0000-000000000000}"/>
          </ac:spMkLst>
        </pc:spChg>
        <pc:picChg chg="del">
          <ac:chgData name="David Warner" userId="S::david_dwarnerii.com#ext#@microsoft.onmicrosoft.com::acafcf14-4098-4a83-9425-e73571277a06" providerId="AD" clId="Web-{9C4C4C80-8AC5-43DC-938E-692C08C8FE48}" dt="2021-08-20T20:24:59.589" v="128"/>
          <ac:picMkLst>
            <pc:docMk/>
            <pc:sldMk cId="10702720" sldId="2079"/>
            <ac:picMk id="2" creationId="{C260B10A-C703-4B9A-B70A-14D0CBE0306D}"/>
          </ac:picMkLst>
        </pc:picChg>
        <pc:picChg chg="del">
          <ac:chgData name="David Warner" userId="S::david_dwarnerii.com#ext#@microsoft.onmicrosoft.com::acafcf14-4098-4a83-9425-e73571277a06" providerId="AD" clId="Web-{9C4C4C80-8AC5-43DC-938E-692C08C8FE48}" dt="2021-08-20T20:25:00.823" v="130"/>
          <ac:picMkLst>
            <pc:docMk/>
            <pc:sldMk cId="10702720" sldId="2079"/>
            <ac:picMk id="9" creationId="{8B0A781E-BECC-4393-A345-13E905BFB2AF}"/>
          </ac:picMkLst>
        </pc:picChg>
        <pc:picChg chg="del">
          <ac:chgData name="David Warner" userId="S::david_dwarnerii.com#ext#@microsoft.onmicrosoft.com::acafcf14-4098-4a83-9425-e73571277a06" providerId="AD" clId="Web-{9C4C4C80-8AC5-43DC-938E-692C08C8FE48}" dt="2021-08-20T20:24:58.917" v="127"/>
          <ac:picMkLst>
            <pc:docMk/>
            <pc:sldMk cId="10702720" sldId="2079"/>
            <ac:picMk id="10" creationId="{B77E7343-0709-4171-B6EA-3D435CDEB11F}"/>
          </ac:picMkLst>
        </pc:picChg>
        <pc:picChg chg="add mod">
          <ac:chgData name="David Warner" userId="S::david_dwarnerii.com#ext#@microsoft.onmicrosoft.com::acafcf14-4098-4a83-9425-e73571277a06" providerId="AD" clId="Web-{9C4C4C80-8AC5-43DC-938E-692C08C8FE48}" dt="2021-08-20T20:25:05.933" v="132" actId="1076"/>
          <ac:picMkLst>
            <pc:docMk/>
            <pc:sldMk cId="10702720" sldId="2079"/>
            <ac:picMk id="12" creationId="{442C0302-B97E-42C6-BE0D-10ACE76B45F0}"/>
          </ac:picMkLst>
        </pc:picChg>
        <pc:picChg chg="add mod">
          <ac:chgData name="David Warner" userId="S::david_dwarnerii.com#ext#@microsoft.onmicrosoft.com::acafcf14-4098-4a83-9425-e73571277a06" providerId="AD" clId="Web-{9C4C4C80-8AC5-43DC-938E-692C08C8FE48}" dt="2021-08-20T20:25:24.183" v="135"/>
          <ac:picMkLst>
            <pc:docMk/>
            <pc:sldMk cId="10702720" sldId="2079"/>
            <ac:picMk id="13" creationId="{94A02EE3-0C8C-4CF8-86C0-608CC37F7A47}"/>
          </ac:picMkLst>
        </pc:picChg>
        <pc:picChg chg="del">
          <ac:chgData name="David Warner" userId="S::david_dwarnerii.com#ext#@microsoft.onmicrosoft.com::acafcf14-4098-4a83-9425-e73571277a06" providerId="AD" clId="Web-{9C4C4C80-8AC5-43DC-938E-692C08C8FE48}" dt="2021-08-20T20:25:00.151" v="129"/>
          <ac:picMkLst>
            <pc:docMk/>
            <pc:sldMk cId="10702720" sldId="2079"/>
            <ac:picMk id="2050" creationId="{9B86D6A1-13A3-4F4F-B2E7-CB2025B836F0}"/>
          </ac:picMkLst>
        </pc:picChg>
      </pc:sldChg>
      <pc:sldChg chg="addSp">
        <pc:chgData name="David Warner" userId="S::david_dwarnerii.com#ext#@microsoft.onmicrosoft.com::acafcf14-4098-4a83-9425-e73571277a06" providerId="AD" clId="Web-{9C4C4C80-8AC5-43DC-938E-692C08C8FE48}" dt="2021-08-20T20:21:21.224" v="16"/>
        <pc:sldMkLst>
          <pc:docMk/>
          <pc:sldMk cId="4037611923" sldId="3334"/>
        </pc:sldMkLst>
        <pc:spChg chg="add">
          <ac:chgData name="David Warner" userId="S::david_dwarnerii.com#ext#@microsoft.onmicrosoft.com::acafcf14-4098-4a83-9425-e73571277a06" providerId="AD" clId="Web-{9C4C4C80-8AC5-43DC-938E-692C08C8FE48}" dt="2021-08-20T20:21:21.224" v="16"/>
          <ac:spMkLst>
            <pc:docMk/>
            <pc:sldMk cId="4037611923" sldId="3334"/>
            <ac:spMk id="5" creationId="{36824840-97B8-4CD3-973B-58DD5372D487}"/>
          </ac:spMkLst>
        </pc:spChg>
      </pc:sldChg>
      <pc:sldChg chg="delSp modSp">
        <pc:chgData name="David Warner" userId="S::david_dwarnerii.com#ext#@microsoft.onmicrosoft.com::acafcf14-4098-4a83-9425-e73571277a06" providerId="AD" clId="Web-{9C4C4C80-8AC5-43DC-938E-692C08C8FE48}" dt="2021-08-20T20:24:52.339" v="126"/>
        <pc:sldMkLst>
          <pc:docMk/>
          <pc:sldMk cId="778883926" sldId="2076136264"/>
        </pc:sldMkLst>
        <pc:spChg chg="mod">
          <ac:chgData name="David Warner" userId="S::david_dwarnerii.com#ext#@microsoft.onmicrosoft.com::acafcf14-4098-4a83-9425-e73571277a06" providerId="AD" clId="Web-{9C4C4C80-8AC5-43DC-938E-692C08C8FE48}" dt="2021-08-20T20:24:05.259" v="125"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C4C4C80-8AC5-43DC-938E-692C08C8FE48}" dt="2021-08-20T20:24:02.478" v="124" actId="1076"/>
          <ac:picMkLst>
            <pc:docMk/>
            <pc:sldMk cId="778883926" sldId="2076136264"/>
            <ac:picMk id="7" creationId="{38660C79-F3FB-4B2C-BB01-746AB0982FAB}"/>
          </ac:picMkLst>
        </pc:picChg>
        <pc:picChg chg="mod">
          <ac:chgData name="David Warner" userId="S::david_dwarnerii.com#ext#@microsoft.onmicrosoft.com::acafcf14-4098-4a83-9425-e73571277a06" providerId="AD" clId="Web-{9C4C4C80-8AC5-43DC-938E-692C08C8FE48}" dt="2021-08-20T20:24:52.339" v="126"/>
          <ac:picMkLst>
            <pc:docMk/>
            <pc:sldMk cId="778883926" sldId="2076136264"/>
            <ac:picMk id="8" creationId="{172ACC13-3852-4C79-982C-31A1F9A06529}"/>
          </ac:picMkLst>
        </pc:picChg>
        <pc:picChg chg="mod">
          <ac:chgData name="David Warner" userId="S::david_dwarnerii.com#ext#@microsoft.onmicrosoft.com::acafcf14-4098-4a83-9425-e73571277a06" providerId="AD" clId="Web-{9C4C4C80-8AC5-43DC-938E-692C08C8FE48}" dt="2021-08-20T20:23:57.478" v="123" actId="1076"/>
          <ac:picMkLst>
            <pc:docMk/>
            <pc:sldMk cId="778883926" sldId="2076136264"/>
            <ac:picMk id="9" creationId="{A530CE92-58E8-4897-9E7A-0D94CB94771C}"/>
          </ac:picMkLst>
        </pc:picChg>
        <pc:picChg chg="del">
          <ac:chgData name="David Warner" userId="S::david_dwarnerii.com#ext#@microsoft.onmicrosoft.com::acafcf14-4098-4a83-9425-e73571277a06" providerId="AD" clId="Web-{9C4C4C80-8AC5-43DC-938E-692C08C8FE48}" dt="2021-08-20T20:23:44.259" v="119"/>
          <ac:picMkLst>
            <pc:docMk/>
            <pc:sldMk cId="778883926" sldId="2076136264"/>
            <ac:picMk id="10" creationId="{0904F1B2-738C-44BE-9305-1597A0609BF3}"/>
          </ac:picMkLst>
        </pc:picChg>
        <pc:picChg chg="del">
          <ac:chgData name="David Warner" userId="S::david_dwarnerii.com#ext#@microsoft.onmicrosoft.com::acafcf14-4098-4a83-9425-e73571277a06" providerId="AD" clId="Web-{9C4C4C80-8AC5-43DC-938E-692C08C8FE48}" dt="2021-08-20T20:23:45.274" v="120"/>
          <ac:picMkLst>
            <pc:docMk/>
            <pc:sldMk cId="778883926" sldId="2076136264"/>
            <ac:picMk id="1026" creationId="{3B642B92-66F2-4760-B4FC-D9F9AB9DD174}"/>
          </ac:picMkLst>
        </pc:picChg>
      </pc:sldChg>
      <pc:sldChg chg="addSp">
        <pc:chgData name="David Warner" userId="S::david_dwarnerii.com#ext#@microsoft.onmicrosoft.com::acafcf14-4098-4a83-9425-e73571277a06" providerId="AD" clId="Web-{9C4C4C80-8AC5-43DC-938E-692C08C8FE48}" dt="2021-08-20T20:21:17.583" v="14"/>
        <pc:sldMkLst>
          <pc:docMk/>
          <pc:sldMk cId="2925091645" sldId="2076136308"/>
        </pc:sldMkLst>
        <pc:spChg chg="add">
          <ac:chgData name="David Warner" userId="S::david_dwarnerii.com#ext#@microsoft.onmicrosoft.com::acafcf14-4098-4a83-9425-e73571277a06" providerId="AD" clId="Web-{9C4C4C80-8AC5-43DC-938E-692C08C8FE48}" dt="2021-08-20T20:21:17.583" v="14"/>
          <ac:spMkLst>
            <pc:docMk/>
            <pc:sldMk cId="2925091645" sldId="2076136308"/>
            <ac:spMk id="5" creationId="{F3912315-181F-4763-AB36-3F77A15BC222}"/>
          </ac:spMkLst>
        </pc:spChg>
      </pc:sldChg>
      <pc:sldChg chg="addSp">
        <pc:chgData name="David Warner" userId="S::david_dwarnerii.com#ext#@microsoft.onmicrosoft.com::acafcf14-4098-4a83-9425-e73571277a06" providerId="AD" clId="Web-{9C4C4C80-8AC5-43DC-938E-692C08C8FE48}" dt="2021-08-20T20:21:29.443" v="19"/>
        <pc:sldMkLst>
          <pc:docMk/>
          <pc:sldMk cId="357588276" sldId="2076136388"/>
        </pc:sldMkLst>
        <pc:spChg chg="add">
          <ac:chgData name="David Warner" userId="S::david_dwarnerii.com#ext#@microsoft.onmicrosoft.com::acafcf14-4098-4a83-9425-e73571277a06" providerId="AD" clId="Web-{9C4C4C80-8AC5-43DC-938E-692C08C8FE48}" dt="2021-08-20T20:21:29.443" v="19"/>
          <ac:spMkLst>
            <pc:docMk/>
            <pc:sldMk cId="357588276" sldId="2076136388"/>
            <ac:spMk id="2" creationId="{3DC82899-8FEC-4A17-909D-550DDB452E37}"/>
          </ac:spMkLst>
        </pc:spChg>
      </pc:sldChg>
      <pc:sldChg chg="addSp">
        <pc:chgData name="David Warner" userId="S::david_dwarnerii.com#ext#@microsoft.onmicrosoft.com::acafcf14-4098-4a83-9425-e73571277a06" providerId="AD" clId="Web-{9C4C4C80-8AC5-43DC-938E-692C08C8FE48}" dt="2021-08-20T20:21:18.661" v="15"/>
        <pc:sldMkLst>
          <pc:docMk/>
          <pc:sldMk cId="2636939237" sldId="2076137579"/>
        </pc:sldMkLst>
        <pc:spChg chg="add">
          <ac:chgData name="David Warner" userId="S::david_dwarnerii.com#ext#@microsoft.onmicrosoft.com::acafcf14-4098-4a83-9425-e73571277a06" providerId="AD" clId="Web-{9C4C4C80-8AC5-43DC-938E-692C08C8FE48}" dt="2021-08-20T20:21:18.661" v="15"/>
          <ac:spMkLst>
            <pc:docMk/>
            <pc:sldMk cId="2636939237" sldId="2076137579"/>
            <ac:spMk id="4" creationId="{5DD7A4E4-9BC8-4FF5-BEA9-70ACB8FFFD1D}"/>
          </ac:spMkLst>
        </pc:spChg>
      </pc:sldChg>
    </pc:docChg>
  </pc:docChgLst>
  <pc:docChgLst>
    <pc:chgData name="Vesa Juvonen" userId="c7243be1-99a3-4752-ab2a-0cf698cf8236" providerId="ADAL" clId="{45A5CA4F-0A95-4DCC-9DED-414F98638B37}"/>
    <pc:docChg chg="undo custSel addSld delSld modSld modSection">
      <pc:chgData name="Vesa Juvonen" userId="c7243be1-99a3-4752-ab2a-0cf698cf8236" providerId="ADAL" clId="{45A5CA4F-0A95-4DCC-9DED-414F98638B37}" dt="2021-09-23T14:37:18.448" v="921" actId="21"/>
      <pc:docMkLst>
        <pc:docMk/>
      </pc:docMkLst>
      <pc:sldChg chg="addSp delSp modSp mod">
        <pc:chgData name="Vesa Juvonen" userId="c7243be1-99a3-4752-ab2a-0cf698cf8236" providerId="ADAL" clId="{45A5CA4F-0A95-4DCC-9DED-414F98638B37}" dt="2021-09-23T14:37:18.448" v="921" actId="21"/>
        <pc:sldMkLst>
          <pc:docMk/>
          <pc:sldMk cId="287163252" sldId="1567"/>
        </pc:sldMkLst>
        <pc:spChg chg="mod">
          <ac:chgData name="Vesa Juvonen" userId="c7243be1-99a3-4752-ab2a-0cf698cf8236" providerId="ADAL" clId="{45A5CA4F-0A95-4DCC-9DED-414F98638B37}" dt="2021-09-23T14:00:48.531" v="919" actId="20577"/>
          <ac:spMkLst>
            <pc:docMk/>
            <pc:sldMk cId="287163252" sldId="1567"/>
            <ac:spMk id="7" creationId="{00000000-0000-0000-0000-000000000000}"/>
          </ac:spMkLst>
        </pc:spChg>
        <pc:picChg chg="add del mod">
          <ac:chgData name="Vesa Juvonen" userId="c7243be1-99a3-4752-ab2a-0cf698cf8236" providerId="ADAL" clId="{45A5CA4F-0A95-4DCC-9DED-414F98638B37}" dt="2021-09-23T14:37:18.448" v="921" actId="21"/>
          <ac:picMkLst>
            <pc:docMk/>
            <pc:sldMk cId="287163252" sldId="1567"/>
            <ac:picMk id="4" creationId="{EA01DF5D-C6A8-4FC7-AD64-C5CB22637CE8}"/>
          </ac:picMkLst>
        </pc:picChg>
      </pc:sldChg>
      <pc:sldChg chg="modSp mod">
        <pc:chgData name="Vesa Juvonen" userId="c7243be1-99a3-4752-ab2a-0cf698cf8236" providerId="ADAL" clId="{45A5CA4F-0A95-4DCC-9DED-414F98638B37}" dt="2021-09-21T18:27:09.396" v="151" actId="20577"/>
        <pc:sldMkLst>
          <pc:docMk/>
          <pc:sldMk cId="10702720" sldId="2079"/>
        </pc:sldMkLst>
        <pc:spChg chg="mod">
          <ac:chgData name="Vesa Juvonen" userId="c7243be1-99a3-4752-ab2a-0cf698cf8236" providerId="ADAL" clId="{45A5CA4F-0A95-4DCC-9DED-414F98638B37}" dt="2021-09-21T18:27:09.396" v="151" actId="20577"/>
          <ac:spMkLst>
            <pc:docMk/>
            <pc:sldMk cId="10702720" sldId="2079"/>
            <ac:spMk id="8" creationId="{00000000-0000-0000-0000-000000000000}"/>
          </ac:spMkLst>
        </pc:spChg>
      </pc:sldChg>
      <pc:sldChg chg="delSp modSp mod">
        <pc:chgData name="Vesa Juvonen" userId="c7243be1-99a3-4752-ab2a-0cf698cf8236" providerId="ADAL" clId="{45A5CA4F-0A95-4DCC-9DED-414F98638B37}" dt="2021-09-23T12:57:55.002" v="899" actId="255"/>
        <pc:sldMkLst>
          <pc:docMk/>
          <pc:sldMk cId="467751124" sldId="6149"/>
        </pc:sldMkLst>
        <pc:spChg chg="mod">
          <ac:chgData name="Vesa Juvonen" userId="c7243be1-99a3-4752-ab2a-0cf698cf8236" providerId="ADAL" clId="{45A5CA4F-0A95-4DCC-9DED-414F98638B37}" dt="2021-09-23T12:57:55.002" v="899" actId="255"/>
          <ac:spMkLst>
            <pc:docMk/>
            <pc:sldMk cId="467751124" sldId="6149"/>
            <ac:spMk id="3" creationId="{00000000-0000-0000-0000-000000000000}"/>
          </ac:spMkLst>
        </pc:spChg>
        <pc:spChg chg="del">
          <ac:chgData name="Vesa Juvonen" userId="c7243be1-99a3-4752-ab2a-0cf698cf8236" providerId="ADAL" clId="{45A5CA4F-0A95-4DCC-9DED-414F98638B37}" dt="2021-09-23T12:51:41.449" v="206" actId="478"/>
          <ac:spMkLst>
            <pc:docMk/>
            <pc:sldMk cId="467751124" sldId="6149"/>
            <ac:spMk id="9" creationId="{421AC547-1677-4621-8A3E-B6258AC6760D}"/>
          </ac:spMkLst>
        </pc:spChg>
      </pc:sldChg>
      <pc:sldChg chg="modSp mod">
        <pc:chgData name="Vesa Juvonen" userId="c7243be1-99a3-4752-ab2a-0cf698cf8236" providerId="ADAL" clId="{45A5CA4F-0A95-4DCC-9DED-414F98638B37}" dt="2021-09-21T18:27:30.163" v="155" actId="113"/>
        <pc:sldMkLst>
          <pc:docMk/>
          <pc:sldMk cId="778883926" sldId="2076136264"/>
        </pc:sldMkLst>
        <pc:spChg chg="mod">
          <ac:chgData name="Vesa Juvonen" userId="c7243be1-99a3-4752-ab2a-0cf698cf8236" providerId="ADAL" clId="{45A5CA4F-0A95-4DCC-9DED-414F98638B37}" dt="2021-09-21T18:27:30.163" v="155" actId="113"/>
          <ac:spMkLst>
            <pc:docMk/>
            <pc:sldMk cId="778883926" sldId="2076136264"/>
            <ac:spMk id="14" creationId="{953584C8-8734-42EA-AD16-6AA2B405D249}"/>
          </ac:spMkLst>
        </pc:spChg>
      </pc:sldChg>
      <pc:sldChg chg="delSp del mod">
        <pc:chgData name="Vesa Juvonen" userId="c7243be1-99a3-4752-ab2a-0cf698cf8236" providerId="ADAL" clId="{45A5CA4F-0A95-4DCC-9DED-414F98638B37}" dt="2021-09-23T12:51:38.586" v="205" actId="47"/>
        <pc:sldMkLst>
          <pc:docMk/>
          <pc:sldMk cId="52339594" sldId="2076137693"/>
        </pc:sldMkLst>
        <pc:spChg chg="del">
          <ac:chgData name="Vesa Juvonen" userId="c7243be1-99a3-4752-ab2a-0cf698cf8236" providerId="ADAL" clId="{45A5CA4F-0A95-4DCC-9DED-414F98638B37}" dt="2021-09-23T12:51:32.881" v="204" actId="478"/>
          <ac:spMkLst>
            <pc:docMk/>
            <pc:sldMk cId="52339594" sldId="2076137693"/>
            <ac:spMk id="5" creationId="{ED860187-4A09-4CEC-8909-FC5DDFB473D9}"/>
          </ac:spMkLst>
        </pc:spChg>
      </pc:sldChg>
      <pc:sldChg chg="addSp delSp modSp mod">
        <pc:chgData name="Vesa Juvonen" userId="c7243be1-99a3-4752-ab2a-0cf698cf8236" providerId="ADAL" clId="{45A5CA4F-0A95-4DCC-9DED-414F98638B37}" dt="2021-09-23T12:51:26.867" v="203" actId="1076"/>
        <pc:sldMkLst>
          <pc:docMk/>
          <pc:sldMk cId="93809026" sldId="2076137694"/>
        </pc:sldMkLst>
        <pc:spChg chg="mod">
          <ac:chgData name="Vesa Juvonen" userId="c7243be1-99a3-4752-ab2a-0cf698cf8236" providerId="ADAL" clId="{45A5CA4F-0A95-4DCC-9DED-414F98638B37}" dt="2021-09-23T12:51:21.855" v="202" actId="1076"/>
          <ac:spMkLst>
            <pc:docMk/>
            <pc:sldMk cId="93809026" sldId="2076137694"/>
            <ac:spMk id="5" creationId="{E92F20A1-B789-4BE5-83A3-E063807E178D}"/>
          </ac:spMkLst>
        </pc:spChg>
        <pc:spChg chg="add del mod">
          <ac:chgData name="Vesa Juvonen" userId="c7243be1-99a3-4752-ab2a-0cf698cf8236" providerId="ADAL" clId="{45A5CA4F-0A95-4DCC-9DED-414F98638B37}" dt="2021-09-23T12:49:40.794" v="173" actId="478"/>
          <ac:spMkLst>
            <pc:docMk/>
            <pc:sldMk cId="93809026" sldId="2076137694"/>
            <ac:spMk id="11" creationId="{A909E11A-919D-477F-BD43-8EAF2417F6C9}"/>
          </ac:spMkLst>
        </pc:spChg>
        <pc:spChg chg="mod">
          <ac:chgData name="Vesa Juvonen" userId="c7243be1-99a3-4752-ab2a-0cf698cf8236" providerId="ADAL" clId="{45A5CA4F-0A95-4DCC-9DED-414F98638B37}" dt="2021-09-23T12:51:26.867" v="203" actId="1076"/>
          <ac:spMkLst>
            <pc:docMk/>
            <pc:sldMk cId="93809026" sldId="2076137694"/>
            <ac:spMk id="17" creationId="{24DC9130-0E80-47F6-B498-A08FD9E2606E}"/>
          </ac:spMkLst>
        </pc:spChg>
      </pc:sldChg>
      <pc:sldChg chg="modSp add mod">
        <pc:chgData name="Vesa Juvonen" userId="c7243be1-99a3-4752-ab2a-0cf698cf8236" providerId="ADAL" clId="{45A5CA4F-0A95-4DCC-9DED-414F98638B37}" dt="2021-09-23T13:00:20.698" v="915" actId="207"/>
        <pc:sldMkLst>
          <pc:docMk/>
          <pc:sldMk cId="3129431430" sldId="2134805596"/>
        </pc:sldMkLst>
        <pc:spChg chg="mod">
          <ac:chgData name="Vesa Juvonen" userId="c7243be1-99a3-4752-ab2a-0cf698cf8236" providerId="ADAL" clId="{45A5CA4F-0A95-4DCC-9DED-414F98638B37}" dt="2021-09-23T12:59:48.684" v="908" actId="403"/>
          <ac:spMkLst>
            <pc:docMk/>
            <pc:sldMk cId="3129431430" sldId="2134805596"/>
            <ac:spMk id="8" creationId="{5F9325ED-762F-47DB-BD28-BFB4153B60C4}"/>
          </ac:spMkLst>
        </pc:spChg>
        <pc:spChg chg="mod">
          <ac:chgData name="Vesa Juvonen" userId="c7243be1-99a3-4752-ab2a-0cf698cf8236" providerId="ADAL" clId="{45A5CA4F-0A95-4DCC-9DED-414F98638B37}" dt="2021-09-23T12:59:41.994" v="901" actId="207"/>
          <ac:spMkLst>
            <pc:docMk/>
            <pc:sldMk cId="3129431430" sldId="2134805596"/>
            <ac:spMk id="9" creationId="{C8B050C3-9215-41B2-926E-ED09931984E2}"/>
          </ac:spMkLst>
        </pc:spChg>
        <pc:spChg chg="mod">
          <ac:chgData name="Vesa Juvonen" userId="c7243be1-99a3-4752-ab2a-0cf698cf8236" providerId="ADAL" clId="{45A5CA4F-0A95-4DCC-9DED-414F98638B37}" dt="2021-09-23T13:00:07.021" v="910" actId="207"/>
          <ac:spMkLst>
            <pc:docMk/>
            <pc:sldMk cId="3129431430" sldId="2134805596"/>
            <ac:spMk id="108" creationId="{F0054F1E-C844-4018-9D08-B9055006E6EB}"/>
          </ac:spMkLst>
        </pc:spChg>
        <pc:spChg chg="mod">
          <ac:chgData name="Vesa Juvonen" userId="c7243be1-99a3-4752-ab2a-0cf698cf8236" providerId="ADAL" clId="{45A5CA4F-0A95-4DCC-9DED-414F98638B37}" dt="2021-09-23T13:00:02.936" v="909" actId="207"/>
          <ac:spMkLst>
            <pc:docMk/>
            <pc:sldMk cId="3129431430" sldId="2134805596"/>
            <ac:spMk id="114" creationId="{55CF997C-C904-4F3F-86B6-8B776EADDB16}"/>
          </ac:spMkLst>
        </pc:spChg>
        <pc:spChg chg="mod">
          <ac:chgData name="Vesa Juvonen" userId="c7243be1-99a3-4752-ab2a-0cf698cf8236" providerId="ADAL" clId="{45A5CA4F-0A95-4DCC-9DED-414F98638B37}" dt="2021-09-23T13:00:09.753" v="911" actId="207"/>
          <ac:spMkLst>
            <pc:docMk/>
            <pc:sldMk cId="3129431430" sldId="2134805596"/>
            <ac:spMk id="120" creationId="{B715AF40-A7AB-48EE-B090-D315F173B585}"/>
          </ac:spMkLst>
        </pc:spChg>
        <pc:spChg chg="mod">
          <ac:chgData name="Vesa Juvonen" userId="c7243be1-99a3-4752-ab2a-0cf698cf8236" providerId="ADAL" clId="{45A5CA4F-0A95-4DCC-9DED-414F98638B37}" dt="2021-09-23T13:00:15.127" v="913" actId="207"/>
          <ac:spMkLst>
            <pc:docMk/>
            <pc:sldMk cId="3129431430" sldId="2134805596"/>
            <ac:spMk id="127" creationId="{7AF4337E-ED2A-4855-AD76-2BC118EF30FC}"/>
          </ac:spMkLst>
        </pc:spChg>
        <pc:spChg chg="mod">
          <ac:chgData name="Vesa Juvonen" userId="c7243be1-99a3-4752-ab2a-0cf698cf8236" providerId="ADAL" clId="{45A5CA4F-0A95-4DCC-9DED-414F98638B37}" dt="2021-09-23T13:00:12.275" v="912" actId="207"/>
          <ac:spMkLst>
            <pc:docMk/>
            <pc:sldMk cId="3129431430" sldId="2134805596"/>
            <ac:spMk id="134" creationId="{98DBC4B2-CC20-4BDA-B3FB-08F85E25AC41}"/>
          </ac:spMkLst>
        </pc:spChg>
        <pc:spChg chg="mod">
          <ac:chgData name="Vesa Juvonen" userId="c7243be1-99a3-4752-ab2a-0cf698cf8236" providerId="ADAL" clId="{45A5CA4F-0A95-4DCC-9DED-414F98638B37}" dt="2021-09-23T13:00:20.698" v="915" actId="207"/>
          <ac:spMkLst>
            <pc:docMk/>
            <pc:sldMk cId="3129431430" sldId="2134805596"/>
            <ac:spMk id="140" creationId="{1454EDBF-5086-41EC-88AE-906388715AC2}"/>
          </ac:spMkLst>
        </pc:spChg>
        <pc:spChg chg="mod">
          <ac:chgData name="Vesa Juvonen" userId="c7243be1-99a3-4752-ab2a-0cf698cf8236" providerId="ADAL" clId="{45A5CA4F-0A95-4DCC-9DED-414F98638B37}" dt="2021-09-23T13:00:17.907" v="914" actId="207"/>
          <ac:spMkLst>
            <pc:docMk/>
            <pc:sldMk cId="3129431430" sldId="2134805596"/>
            <ac:spMk id="148" creationId="{60FD0CC7-C74A-469B-9B20-0C769D6654DD}"/>
          </ac:spMkLst>
        </pc:spChg>
      </pc:sldChg>
    </pc:docChg>
  </pc:docChgLst>
  <pc:docChgLst>
    <pc:chgData name="David Warner" userId="S::david_dwarnerii.com#ext#@microsoft.onmicrosoft.com::acafcf14-4098-4a83-9425-e73571277a06" providerId="AD" clId="Web-{9E3972E1-5038-4193-B42B-766092F5704C}"/>
    <pc:docChg chg="modSld">
      <pc:chgData name="David Warner" userId="S::david_dwarnerii.com#ext#@microsoft.onmicrosoft.com::acafcf14-4098-4a83-9425-e73571277a06" providerId="AD" clId="Web-{9E3972E1-5038-4193-B42B-766092F5704C}" dt="2021-10-15T14:07:20.052" v="8" actId="20577"/>
      <pc:docMkLst>
        <pc:docMk/>
      </pc:docMkLst>
      <pc:sldChg chg="modSp">
        <pc:chgData name="David Warner" userId="S::david_dwarnerii.com#ext#@microsoft.onmicrosoft.com::acafcf14-4098-4a83-9425-e73571277a06" providerId="AD" clId="Web-{9E3972E1-5038-4193-B42B-766092F5704C}" dt="2021-10-15T14:07:13.927" v="4" actId="20577"/>
        <pc:sldMkLst>
          <pc:docMk/>
          <pc:sldMk cId="10702720" sldId="2079"/>
        </pc:sldMkLst>
        <pc:spChg chg="mod">
          <ac:chgData name="David Warner" userId="S::david_dwarnerii.com#ext#@microsoft.onmicrosoft.com::acafcf14-4098-4a83-9425-e73571277a06" providerId="AD" clId="Web-{9E3972E1-5038-4193-B42B-766092F5704C}" dt="2021-10-15T14:07:13.927" v="4" actId="20577"/>
          <ac:spMkLst>
            <pc:docMk/>
            <pc:sldMk cId="10702720" sldId="2079"/>
            <ac:spMk id="8" creationId="{00000000-0000-0000-0000-000000000000}"/>
          </ac:spMkLst>
        </pc:spChg>
      </pc:sldChg>
      <pc:sldChg chg="modSp">
        <pc:chgData name="David Warner" userId="S::david_dwarnerii.com#ext#@microsoft.onmicrosoft.com::acafcf14-4098-4a83-9425-e73571277a06" providerId="AD" clId="Web-{9E3972E1-5038-4193-B42B-766092F5704C}" dt="2021-10-15T14:07:20.052" v="8" actId="20577"/>
        <pc:sldMkLst>
          <pc:docMk/>
          <pc:sldMk cId="778883926" sldId="2076136264"/>
        </pc:sldMkLst>
        <pc:spChg chg="mod">
          <ac:chgData name="David Warner" userId="S::david_dwarnerii.com#ext#@microsoft.onmicrosoft.com::acafcf14-4098-4a83-9425-e73571277a06" providerId="AD" clId="Web-{9E3972E1-5038-4193-B42B-766092F5704C}" dt="2021-10-15T14:07:20.052" v="8" actId="20577"/>
          <ac:spMkLst>
            <pc:docMk/>
            <pc:sldMk cId="778883926" sldId="2076136264"/>
            <ac:spMk id="14" creationId="{953584C8-8734-42EA-AD16-6AA2B405D249}"/>
          </ac:spMkLst>
        </pc:spChg>
      </pc:sldChg>
    </pc:docChg>
  </pc:docChgLst>
  <pc:docChgLst>
    <pc:chgData name="Julie Turner" userId="S::julie.turner_sympraxisconsulting.com#ext#@microsoft.onmicrosoft.com::51f00042-4c48-4111-9ee4-670ef2fc7d0e" providerId="AD" clId="Web-{AAF85591-380D-4E5E-92AC-89B3B51DA86A}"/>
    <pc:docChg chg="modSld">
      <pc:chgData name="Julie Turner" userId="S::julie.turner_sympraxisconsulting.com#ext#@microsoft.onmicrosoft.com::51f00042-4c48-4111-9ee4-670ef2fc7d0e" providerId="AD" clId="Web-{AAF85591-380D-4E5E-92AC-89B3B51DA86A}" dt="2022-02-07T19:03:06.377" v="37" actId="20577"/>
      <pc:docMkLst>
        <pc:docMk/>
      </pc:docMkLst>
      <pc:sldChg chg="addSp delSp modSp">
        <pc:chgData name="Julie Turner" userId="S::julie.turner_sympraxisconsulting.com#ext#@microsoft.onmicrosoft.com::51f00042-4c48-4111-9ee4-670ef2fc7d0e" providerId="AD" clId="Web-{AAF85591-380D-4E5E-92AC-89B3B51DA86A}" dt="2022-02-07T19:03:06.377" v="37" actId="20577"/>
        <pc:sldMkLst>
          <pc:docMk/>
          <pc:sldMk cId="2877399898" sldId="1623"/>
        </pc:sldMkLst>
        <pc:spChg chg="mod">
          <ac:chgData name="Julie Turner" userId="S::julie.turner_sympraxisconsulting.com#ext#@microsoft.onmicrosoft.com::51f00042-4c48-4111-9ee4-670ef2fc7d0e" providerId="AD" clId="Web-{AAF85591-380D-4E5E-92AC-89B3B51DA86A}" dt="2022-02-07T19:03:06.377" v="37" actId="20577"/>
          <ac:spMkLst>
            <pc:docMk/>
            <pc:sldMk cId="2877399898" sldId="1623"/>
            <ac:spMk id="3" creationId="{CBDC9C38-872E-4048-96FE-C321FEF21EC1}"/>
          </ac:spMkLst>
        </pc:spChg>
        <pc:spChg chg="add del mod">
          <ac:chgData name="Julie Turner" userId="S::julie.turner_sympraxisconsulting.com#ext#@microsoft.onmicrosoft.com::51f00042-4c48-4111-9ee4-670ef2fc7d0e" providerId="AD" clId="Web-{AAF85591-380D-4E5E-92AC-89B3B51DA86A}" dt="2022-02-07T19:03:02.330" v="35"/>
          <ac:spMkLst>
            <pc:docMk/>
            <pc:sldMk cId="2877399898" sldId="1623"/>
            <ac:spMk id="141" creationId="{E11474ED-42FC-4D79-B1D1-E5BB0C698883}"/>
          </ac:spMkLst>
        </pc:spChg>
        <pc:picChg chg="add mod">
          <ac:chgData name="Julie Turner" userId="S::julie.turner_sympraxisconsulting.com#ext#@microsoft.onmicrosoft.com::51f00042-4c48-4111-9ee4-670ef2fc7d0e" providerId="AD" clId="Web-{AAF85591-380D-4E5E-92AC-89B3B51DA86A}" dt="2022-02-07T19:02:53.798" v="24" actId="1076"/>
          <ac:picMkLst>
            <pc:docMk/>
            <pc:sldMk cId="2877399898" sldId="1623"/>
            <ac:picMk id="138" creationId="{6D956ED9-B6EB-4729-93FB-6580CBC52AEB}"/>
          </ac:picMkLst>
        </pc:picChg>
      </pc:sldChg>
    </pc:docChg>
  </pc:docChgLst>
  <pc:docChgLst>
    <pc:chgData name="Julie Turner" userId="S::julie.turner_sympraxisconsulting.com#ext#@microsoft.onmicrosoft.com::51f00042-4c48-4111-9ee4-670ef2fc7d0e" providerId="AD" clId="Web-{30398549-B7B5-4D3B-9E8E-99DB28F4C768}"/>
    <pc:docChg chg="modSld">
      <pc:chgData name="Julie Turner" userId="S::julie.turner_sympraxisconsulting.com#ext#@microsoft.onmicrosoft.com::51f00042-4c48-4111-9ee4-670ef2fc7d0e" providerId="AD" clId="Web-{30398549-B7B5-4D3B-9E8E-99DB28F4C768}" dt="2021-12-02T14:20:11.964" v="7"/>
      <pc:docMkLst>
        <pc:docMk/>
      </pc:docMkLst>
      <pc:sldChg chg="modSp">
        <pc:chgData name="Julie Turner" userId="S::julie.turner_sympraxisconsulting.com#ext#@microsoft.onmicrosoft.com::51f00042-4c48-4111-9ee4-670ef2fc7d0e" providerId="AD" clId="Web-{30398549-B7B5-4D3B-9E8E-99DB28F4C768}" dt="2021-12-02T14:19:53.729" v="5" actId="20577"/>
        <pc:sldMkLst>
          <pc:docMk/>
          <pc:sldMk cId="10702720" sldId="2079"/>
        </pc:sldMkLst>
        <pc:spChg chg="mod">
          <ac:chgData name="Julie Turner" userId="S::julie.turner_sympraxisconsulting.com#ext#@microsoft.onmicrosoft.com::51f00042-4c48-4111-9ee4-670ef2fc7d0e" providerId="AD" clId="Web-{30398549-B7B5-4D3B-9E8E-99DB28F4C768}" dt="2021-12-02T14:19:53.729" v="5" actId="20577"/>
          <ac:spMkLst>
            <pc:docMk/>
            <pc:sldMk cId="10702720" sldId="2079"/>
            <ac:spMk id="8" creationId="{00000000-0000-0000-0000-000000000000}"/>
          </ac:spMkLst>
        </pc:spChg>
      </pc:sldChg>
      <pc:sldChg chg="modSp">
        <pc:chgData name="Julie Turner" userId="S::julie.turner_sympraxisconsulting.com#ext#@microsoft.onmicrosoft.com::51f00042-4c48-4111-9ee4-670ef2fc7d0e" providerId="AD" clId="Web-{30398549-B7B5-4D3B-9E8E-99DB28F4C768}" dt="2021-12-02T14:20:11.964" v="7"/>
        <pc:sldMkLst>
          <pc:docMk/>
          <pc:sldMk cId="778883926" sldId="2076136264"/>
        </pc:sldMkLst>
        <pc:spChg chg="mod">
          <ac:chgData name="Julie Turner" userId="S::julie.turner_sympraxisconsulting.com#ext#@microsoft.onmicrosoft.com::51f00042-4c48-4111-9ee4-670ef2fc7d0e" providerId="AD" clId="Web-{30398549-B7B5-4D3B-9E8E-99DB28F4C768}" dt="2021-12-02T14:20:11.964" v="7"/>
          <ac:spMkLst>
            <pc:docMk/>
            <pc:sldMk cId="778883926" sldId="2076136264"/>
            <ac:spMk id="14" creationId="{953584C8-8734-42EA-AD16-6AA2B405D249}"/>
          </ac:spMkLst>
        </pc:spChg>
      </pc:sldChg>
    </pc:docChg>
  </pc:docChgLst>
  <pc:docChgLst>
    <pc:chgData name="David Warner" userId="S::david_dwarnerii.com#ext#@microsoft.onmicrosoft.com::acafcf14-4098-4a83-9425-e73571277a06" providerId="AD" clId="Web-{5665349D-9FE5-4E32-93B9-CEAEC2546D5D}"/>
    <pc:docChg chg="modSld">
      <pc:chgData name="David Warner" userId="S::david_dwarnerii.com#ext#@microsoft.onmicrosoft.com::acafcf14-4098-4a83-9425-e73571277a06" providerId="AD" clId="Web-{5665349D-9FE5-4E32-93B9-CEAEC2546D5D}" dt="2022-01-27T14:28:12.138" v="11" actId="20577"/>
      <pc:docMkLst>
        <pc:docMk/>
      </pc:docMkLst>
      <pc:sldChg chg="modSp">
        <pc:chgData name="David Warner" userId="S::david_dwarnerii.com#ext#@microsoft.onmicrosoft.com::acafcf14-4098-4a83-9425-e73571277a06" providerId="AD" clId="Web-{5665349D-9FE5-4E32-93B9-CEAEC2546D5D}" dt="2022-01-27T14:28:12.138" v="11" actId="20577"/>
        <pc:sldMkLst>
          <pc:docMk/>
          <pc:sldMk cId="287163252" sldId="1567"/>
        </pc:sldMkLst>
        <pc:spChg chg="mod">
          <ac:chgData name="David Warner" userId="S::david_dwarnerii.com#ext#@microsoft.onmicrosoft.com::acafcf14-4098-4a83-9425-e73571277a06" providerId="AD" clId="Web-{5665349D-9FE5-4E32-93B9-CEAEC2546D5D}" dt="2022-01-27T14:28:12.138" v="11" actId="20577"/>
          <ac:spMkLst>
            <pc:docMk/>
            <pc:sldMk cId="287163252" sldId="1567"/>
            <ac:spMk id="5" creationId="{9B6ECC88-D921-48D6-BA85-F52F354F9C35}"/>
          </ac:spMkLst>
        </pc:spChg>
      </pc:sldChg>
    </pc:docChg>
  </pc:docChgLst>
  <pc:docChgLst>
    <pc:chgData name="David Warner" userId="S::david_dwarnerii.com#ext#@microsoft.onmicrosoft.com::acafcf14-4098-4a83-9425-e73571277a06" providerId="AD" clId="Web-{AD49CBC3-85B9-4E70-AF98-611E96617D21}"/>
    <pc:docChg chg="modSld">
      <pc:chgData name="David Warner" userId="S::david_dwarnerii.com#ext#@microsoft.onmicrosoft.com::acafcf14-4098-4a83-9425-e73571277a06" providerId="AD" clId="Web-{AD49CBC3-85B9-4E70-AF98-611E96617D21}" dt="2021-11-03T14:30:10.948" v="6"/>
      <pc:docMkLst>
        <pc:docMk/>
      </pc:docMkLst>
      <pc:sldChg chg="delSp modSp">
        <pc:chgData name="David Warner" userId="S::david_dwarnerii.com#ext#@microsoft.onmicrosoft.com::acafcf14-4098-4a83-9425-e73571277a06" providerId="AD" clId="Web-{AD49CBC3-85B9-4E70-AF98-611E96617D21}" dt="2021-11-03T14:30:10.948" v="6"/>
        <pc:sldMkLst>
          <pc:docMk/>
          <pc:sldMk cId="1812315545" sldId="2134805597"/>
        </pc:sldMkLst>
        <pc:spChg chg="del mod">
          <ac:chgData name="David Warner" userId="S::david_dwarnerii.com#ext#@microsoft.onmicrosoft.com::acafcf14-4098-4a83-9425-e73571277a06" providerId="AD" clId="Web-{AD49CBC3-85B9-4E70-AF98-611E96617D21}" dt="2021-11-03T14:30:10.948" v="6"/>
          <ac:spMkLst>
            <pc:docMk/>
            <pc:sldMk cId="1812315545" sldId="2134805597"/>
            <ac:spMk id="2" creationId="{580A9156-04A0-4676-A97D-9F855527A2FD}"/>
          </ac:spMkLst>
        </pc:spChg>
        <pc:spChg chg="mod">
          <ac:chgData name="David Warner" userId="S::david_dwarnerii.com#ext#@microsoft.onmicrosoft.com::acafcf14-4098-4a83-9425-e73571277a06" providerId="AD" clId="Web-{AD49CBC3-85B9-4E70-AF98-611E96617D21}" dt="2021-11-03T14:30:08.089" v="4"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CF8CC892-0961-4523-9262-661A91045447}"/>
    <pc:docChg chg="modSld">
      <pc:chgData name="David Warner" userId="S::david_dwarnerii.com#ext#@microsoft.onmicrosoft.com::acafcf14-4098-4a83-9425-e73571277a06" providerId="AD" clId="Web-{CF8CC892-0961-4523-9262-661A91045447}" dt="2022-03-10T14:10:43.397" v="0"/>
      <pc:docMkLst>
        <pc:docMk/>
      </pc:docMkLst>
      <pc:sldChg chg="mod modShow">
        <pc:chgData name="David Warner" userId="S::david_dwarnerii.com#ext#@microsoft.onmicrosoft.com::acafcf14-4098-4a83-9425-e73571277a06" providerId="AD" clId="Web-{CF8CC892-0961-4523-9262-661A91045447}" dt="2022-03-10T14:10:43.397" v="0"/>
        <pc:sldMkLst>
          <pc:docMk/>
          <pc:sldMk cId="3743370006" sldId="2134805602"/>
        </pc:sldMkLst>
      </pc:sldChg>
    </pc:docChg>
  </pc:docChgLst>
  <pc:docChgLst>
    <pc:chgData name="Patrick Rodgers" userId="d219dede-d6b3-4097-a769-454d84f039e8" providerId="ADAL" clId="{06F80A06-F1C3-43FB-B00B-5525039DF11C}"/>
    <pc:docChg chg="custSel addSld modSld sldOrd">
      <pc:chgData name="Patrick Rodgers" userId="d219dede-d6b3-4097-a769-454d84f039e8" providerId="ADAL" clId="{06F80A06-F1C3-43FB-B00B-5525039DF11C}" dt="2021-11-04T13:05:49.393" v="206" actId="20577"/>
      <pc:docMkLst>
        <pc:docMk/>
      </pc:docMkLst>
      <pc:sldChg chg="modSp mod">
        <pc:chgData name="Patrick Rodgers" userId="d219dede-d6b3-4097-a769-454d84f039e8" providerId="ADAL" clId="{06F80A06-F1C3-43FB-B00B-5525039DF11C}" dt="2021-11-04T13:05:49.393" v="206" actId="20577"/>
        <pc:sldMkLst>
          <pc:docMk/>
          <pc:sldMk cId="2877399898" sldId="1623"/>
        </pc:sldMkLst>
        <pc:spChg chg="mod">
          <ac:chgData name="Patrick Rodgers" userId="d219dede-d6b3-4097-a769-454d84f039e8" providerId="ADAL" clId="{06F80A06-F1C3-43FB-B00B-5525039DF11C}" dt="2021-11-04T13:05:49.393" v="206" actId="20577"/>
          <ac:spMkLst>
            <pc:docMk/>
            <pc:sldMk cId="2877399898" sldId="1623"/>
            <ac:spMk id="3" creationId="{CBDC9C38-872E-4048-96FE-C321FEF21EC1}"/>
          </ac:spMkLst>
        </pc:spChg>
      </pc:sldChg>
      <pc:sldChg chg="ord">
        <pc:chgData name="Patrick Rodgers" userId="d219dede-d6b3-4097-a769-454d84f039e8" providerId="ADAL" clId="{06F80A06-F1C3-43FB-B00B-5525039DF11C}" dt="2021-11-04T12:54:42.819" v="1"/>
        <pc:sldMkLst>
          <pc:docMk/>
          <pc:sldMk cId="1166268011" sldId="2076137721"/>
        </pc:sldMkLst>
      </pc:sldChg>
      <pc:sldChg chg="modSp add mod">
        <pc:chgData name="Patrick Rodgers" userId="d219dede-d6b3-4097-a769-454d84f039e8" providerId="ADAL" clId="{06F80A06-F1C3-43FB-B00B-5525039DF11C}" dt="2021-11-04T13:04:34.267" v="197" actId="255"/>
        <pc:sldMkLst>
          <pc:docMk/>
          <pc:sldMk cId="4089114176" sldId="2134805601"/>
        </pc:sldMkLst>
        <pc:spChg chg="mod">
          <ac:chgData name="Patrick Rodgers" userId="d219dede-d6b3-4097-a769-454d84f039e8" providerId="ADAL" clId="{06F80A06-F1C3-43FB-B00B-5525039DF11C}" dt="2021-11-04T13:02:23.604" v="196" actId="255"/>
          <ac:spMkLst>
            <pc:docMk/>
            <pc:sldMk cId="4089114176" sldId="2134805601"/>
            <ac:spMk id="11" creationId="{463E50D4-3798-4435-9259-B3FD089AF08B}"/>
          </ac:spMkLst>
        </pc:spChg>
        <pc:spChg chg="mod">
          <ac:chgData name="Patrick Rodgers" userId="d219dede-d6b3-4097-a769-454d84f039e8" providerId="ADAL" clId="{06F80A06-F1C3-43FB-B00B-5525039DF11C}" dt="2021-11-04T13:02:10.694" v="195" actId="1076"/>
          <ac:spMkLst>
            <pc:docMk/>
            <pc:sldMk cId="4089114176" sldId="2134805601"/>
            <ac:spMk id="18" creationId="{E5183C7A-C387-45C5-B839-7BB228B4091B}"/>
          </ac:spMkLst>
        </pc:spChg>
        <pc:spChg chg="mod">
          <ac:chgData name="Patrick Rodgers" userId="d219dede-d6b3-4097-a769-454d84f039e8" providerId="ADAL" clId="{06F80A06-F1C3-43FB-B00B-5525039DF11C}" dt="2021-11-04T13:04:34.267" v="197" actId="255"/>
          <ac:spMkLst>
            <pc:docMk/>
            <pc:sldMk cId="4089114176" sldId="2134805601"/>
            <ac:spMk id="19" creationId="{B96EE522-6672-435D-A47F-0B904BCE8C3A}"/>
          </ac:spMkLst>
        </pc:spChg>
      </pc:sldChg>
    </pc:docChg>
  </pc:docChgLst>
  <pc:docChgLst>
    <pc:chgData name="Mikael Svenson" userId="965d4e6a-fd22-4d0b-8bb9-2315d7bb356c" providerId="ADAL" clId="{5C95D8AD-4C6E-4AFE-9677-BAC88DB6044B}"/>
    <pc:docChg chg="custSel modSld">
      <pc:chgData name="Mikael Svenson" userId="965d4e6a-fd22-4d0b-8bb9-2315d7bb356c" providerId="ADAL" clId="{5C95D8AD-4C6E-4AFE-9677-BAC88DB6044B}" dt="2022-01-10T15:04:52.731" v="2" actId="20577"/>
      <pc:docMkLst>
        <pc:docMk/>
      </pc:docMkLst>
      <pc:sldChg chg="delSp modSp mod">
        <pc:chgData name="Mikael Svenson" userId="965d4e6a-fd22-4d0b-8bb9-2315d7bb356c" providerId="ADAL" clId="{5C95D8AD-4C6E-4AFE-9677-BAC88DB6044B}" dt="2022-01-10T15:04:52.731" v="2" actId="20577"/>
        <pc:sldMkLst>
          <pc:docMk/>
          <pc:sldMk cId="2925091645" sldId="2076136308"/>
        </pc:sldMkLst>
        <pc:spChg chg="mod">
          <ac:chgData name="Mikael Svenson" userId="965d4e6a-fd22-4d0b-8bb9-2315d7bb356c" providerId="ADAL" clId="{5C95D8AD-4C6E-4AFE-9677-BAC88DB6044B}" dt="2022-01-10T15:04:52.731" v="2" actId="20577"/>
          <ac:spMkLst>
            <pc:docMk/>
            <pc:sldMk cId="2925091645" sldId="2076136308"/>
            <ac:spMk id="3" creationId="{CBDC9C38-872E-4048-96FE-C321FEF21EC1}"/>
          </ac:spMkLst>
        </pc:spChg>
        <pc:spChg chg="del">
          <ac:chgData name="Mikael Svenson" userId="965d4e6a-fd22-4d0b-8bb9-2315d7bb356c" providerId="ADAL" clId="{5C95D8AD-4C6E-4AFE-9677-BAC88DB6044B}" dt="2022-01-10T15:04:34.214" v="0" actId="478"/>
          <ac:spMkLst>
            <pc:docMk/>
            <pc:sldMk cId="2925091645" sldId="2076136308"/>
            <ac:spMk id="20" creationId="{B7C5DE31-8357-4FEE-A496-0A236CEB7397}"/>
          </ac:spMkLst>
        </pc:spChg>
      </pc:sldChg>
    </pc:docChg>
  </pc:docChgLst>
  <pc:docChgLst>
    <pc:chgData name="David Warner" userId="S::david_dwarnerii.com#ext#@microsoft.onmicrosoft.com::acafcf14-4098-4a83-9425-e73571277a06" providerId="AD" clId="Web-{88D0C2F2-2F21-461B-8B7C-17031D052610}"/>
    <pc:docChg chg="modSld">
      <pc:chgData name="David Warner" userId="S::david_dwarnerii.com#ext#@microsoft.onmicrosoft.com::acafcf14-4098-4a83-9425-e73571277a06" providerId="AD" clId="Web-{88D0C2F2-2F21-461B-8B7C-17031D052610}" dt="2022-01-13T15:20:29.245" v="2" actId="20577"/>
      <pc:docMkLst>
        <pc:docMk/>
      </pc:docMkLst>
      <pc:sldChg chg="modSp">
        <pc:chgData name="David Warner" userId="S::david_dwarnerii.com#ext#@microsoft.onmicrosoft.com::acafcf14-4098-4a83-9425-e73571277a06" providerId="AD" clId="Web-{88D0C2F2-2F21-461B-8B7C-17031D052610}" dt="2022-01-13T15:20:29.245" v="2" actId="20577"/>
        <pc:sldMkLst>
          <pc:docMk/>
          <pc:sldMk cId="915949081" sldId="2134805595"/>
        </pc:sldMkLst>
        <pc:spChg chg="mod">
          <ac:chgData name="David Warner" userId="S::david_dwarnerii.com#ext#@microsoft.onmicrosoft.com::acafcf14-4098-4a83-9425-e73571277a06" providerId="AD" clId="Web-{88D0C2F2-2F21-461B-8B7C-17031D052610}" dt="2022-01-13T15:20:29.245" v="2" actId="20577"/>
          <ac:spMkLst>
            <pc:docMk/>
            <pc:sldMk cId="915949081" sldId="2134805595"/>
            <ac:spMk id="20" creationId="{ABD6144F-BECD-4E13-B73E-06D3F8DC916F}"/>
          </ac:spMkLst>
        </pc:spChg>
      </pc:sldChg>
    </pc:docChg>
  </pc:docChgLst>
  <pc:docChgLst>
    <pc:chgData name="Alex Terentiev" userId="S::aterentiev@microsoft.com::b089aebb-68c6-439e-96df-7e98da5a759e" providerId="AD" clId="Web-{456152DD-60EC-5071-2786-E9C3CC7AE869}"/>
    <pc:docChg chg="modSld">
      <pc:chgData name="Alex Terentiev" userId="S::aterentiev@microsoft.com::b089aebb-68c6-439e-96df-7e98da5a759e" providerId="AD" clId="Web-{456152DD-60EC-5071-2786-E9C3CC7AE869}" dt="2022-04-20T18:24:43.933" v="0"/>
      <pc:docMkLst>
        <pc:docMk/>
      </pc:docMkLst>
      <pc:sldChg chg="delSp">
        <pc:chgData name="Alex Terentiev" userId="S::aterentiev@microsoft.com::b089aebb-68c6-439e-96df-7e98da5a759e" providerId="AD" clId="Web-{456152DD-60EC-5071-2786-E9C3CC7AE869}" dt="2022-04-20T18:24:43.933" v="0"/>
        <pc:sldMkLst>
          <pc:docMk/>
          <pc:sldMk cId="4037611923" sldId="3334"/>
        </pc:sldMkLst>
        <pc:spChg chg="del">
          <ac:chgData name="Alex Terentiev" userId="S::aterentiev@microsoft.com::b089aebb-68c6-439e-96df-7e98da5a759e" providerId="AD" clId="Web-{456152DD-60EC-5071-2786-E9C3CC7AE869}" dt="2022-04-20T18:24:43.933" v="0"/>
          <ac:spMkLst>
            <pc:docMk/>
            <pc:sldMk cId="4037611923" sldId="3334"/>
            <ac:spMk id="4" creationId="{477562E4-3158-8953-1758-A57A086D4332}"/>
          </ac:spMkLst>
        </pc:spChg>
      </pc:sldChg>
    </pc:docChg>
  </pc:docChgLst>
  <pc:docChgLst>
    <pc:chgData name="Julie Turner" userId="S::julie.turner_sympraxisconsulting.com#ext#@microsoft.onmicrosoft.com::51f00042-4c48-4111-9ee4-670ef2fc7d0e" providerId="AD" clId="Web-{12A2EC44-36DF-41B3-89B3-2212D18B25CB}"/>
    <pc:docChg chg="addSld delSld modSld modSection">
      <pc:chgData name="Julie Turner" userId="S::julie.turner_sympraxisconsulting.com#ext#@microsoft.onmicrosoft.com::51f00042-4c48-4111-9ee4-670ef2fc7d0e" providerId="AD" clId="Web-{12A2EC44-36DF-41B3-89B3-2212D18B25CB}" dt="2021-09-20T17:05:08.438" v="12" actId="20577"/>
      <pc:docMkLst>
        <pc:docMk/>
      </pc:docMkLst>
      <pc:sldChg chg="delSp modSp add del">
        <pc:chgData name="Julie Turner" userId="S::julie.turner_sympraxisconsulting.com#ext#@microsoft.onmicrosoft.com::51f00042-4c48-4111-9ee4-670ef2fc7d0e" providerId="AD" clId="Web-{12A2EC44-36DF-41B3-89B3-2212D18B25CB}" dt="2021-09-20T17:05:08.438" v="12" actId="20577"/>
        <pc:sldMkLst>
          <pc:docMk/>
          <pc:sldMk cId="2877399898" sldId="1623"/>
        </pc:sldMkLst>
        <pc:spChg chg="mod">
          <ac:chgData name="Julie Turner" userId="S::julie.turner_sympraxisconsulting.com#ext#@microsoft.onmicrosoft.com::51f00042-4c48-4111-9ee4-670ef2fc7d0e" providerId="AD" clId="Web-{12A2EC44-36DF-41B3-89B3-2212D18B25CB}" dt="2021-09-20T17:05:08.438" v="1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12A2EC44-36DF-41B3-89B3-2212D18B25CB}" dt="2021-09-20T17:04:57.828" v="2"/>
          <ac:spMkLst>
            <pc:docMk/>
            <pc:sldMk cId="2877399898" sldId="1623"/>
            <ac:spMk id="138" creationId="{718F9B28-A1C1-415E-8436-67C29A0E351F}"/>
          </ac:spMkLst>
        </pc:spChg>
      </pc:sldChg>
    </pc:docChg>
  </pc:docChgLst>
  <pc:docChgLst>
    <pc:chgData name="Patrick Rodgers" userId="d219dede-d6b3-4097-a769-454d84f039e8" providerId="ADAL" clId="{6454D649-BDBD-431F-B08B-EEE848A829EE}"/>
    <pc:docChg chg="undo custSel modSld sldOrd">
      <pc:chgData name="Patrick Rodgers" userId="d219dede-d6b3-4097-a769-454d84f039e8" providerId="ADAL" clId="{6454D649-BDBD-431F-B08B-EEE848A829EE}" dt="2021-12-16T14:52:15.820" v="23" actId="20577"/>
      <pc:docMkLst>
        <pc:docMk/>
      </pc:docMkLst>
      <pc:sldChg chg="ord">
        <pc:chgData name="Patrick Rodgers" userId="d219dede-d6b3-4097-a769-454d84f039e8" providerId="ADAL" clId="{6454D649-BDBD-431F-B08B-EEE848A829EE}" dt="2021-12-16T14:50:43.783" v="1"/>
        <pc:sldMkLst>
          <pc:docMk/>
          <pc:sldMk cId="3643985423" sldId="1596"/>
        </pc:sldMkLst>
      </pc:sldChg>
      <pc:sldChg chg="modSp mod">
        <pc:chgData name="Patrick Rodgers" userId="d219dede-d6b3-4097-a769-454d84f039e8" providerId="ADAL" clId="{6454D649-BDBD-431F-B08B-EEE848A829EE}" dt="2021-12-16T14:52:15.820" v="23" actId="20577"/>
        <pc:sldMkLst>
          <pc:docMk/>
          <pc:sldMk cId="2877399898" sldId="1623"/>
        </pc:sldMkLst>
        <pc:spChg chg="mod">
          <ac:chgData name="Patrick Rodgers" userId="d219dede-d6b3-4097-a769-454d84f039e8" providerId="ADAL" clId="{6454D649-BDBD-431F-B08B-EEE848A829EE}" dt="2021-12-16T14:52:15.820" v="23" actId="20577"/>
          <ac:spMkLst>
            <pc:docMk/>
            <pc:sldMk cId="2877399898" sldId="1623"/>
            <ac:spMk id="3" creationId="{CBDC9C38-872E-4048-96FE-C321FEF21EC1}"/>
          </ac:spMkLst>
        </pc:spChg>
      </pc:sldChg>
    </pc:docChg>
  </pc:docChgLst>
  <pc:docChgLst>
    <pc:chgData name="Alex Terentiev" userId="S::aterentiev@microsoft.com::b089aebb-68c6-439e-96df-7e98da5a759e" providerId="AD" clId="Web-{7C665313-159A-8282-FBC3-1A1B216FA2B4}"/>
    <pc:docChg chg="modSld">
      <pc:chgData name="Alex Terentiev" userId="S::aterentiev@microsoft.com::b089aebb-68c6-439e-96df-7e98da5a759e" providerId="AD" clId="Web-{7C665313-159A-8282-FBC3-1A1B216FA2B4}" dt="2021-12-13T15:40:30.578" v="195" actId="20577"/>
      <pc:docMkLst>
        <pc:docMk/>
      </pc:docMkLst>
      <pc:sldChg chg="delSp modSp">
        <pc:chgData name="Alex Terentiev" userId="S::aterentiev@microsoft.com::b089aebb-68c6-439e-96df-7e98da5a759e" providerId="AD" clId="Web-{7C665313-159A-8282-FBC3-1A1B216FA2B4}" dt="2021-12-13T15:40:30.578" v="195" actId="20577"/>
        <pc:sldMkLst>
          <pc:docMk/>
          <pc:sldMk cId="4037611923" sldId="3334"/>
        </pc:sldMkLst>
        <pc:spChg chg="mod">
          <ac:chgData name="Alex Terentiev" userId="S::aterentiev@microsoft.com::b089aebb-68c6-439e-96df-7e98da5a759e" providerId="AD" clId="Web-{7C665313-159A-8282-FBC3-1A1B216FA2B4}" dt="2021-12-13T15:40:30.578" v="195" actId="20577"/>
          <ac:spMkLst>
            <pc:docMk/>
            <pc:sldMk cId="4037611923" sldId="3334"/>
            <ac:spMk id="3" creationId="{CBDC9C38-872E-4048-96FE-C321FEF21EC1}"/>
          </ac:spMkLst>
        </pc:spChg>
        <pc:spChg chg="del">
          <ac:chgData name="Alex Terentiev" userId="S::aterentiev@microsoft.com::b089aebb-68c6-439e-96df-7e98da5a759e" providerId="AD" clId="Web-{7C665313-159A-8282-FBC3-1A1B216FA2B4}" dt="2021-12-13T15:32:37.329" v="0"/>
          <ac:spMkLst>
            <pc:docMk/>
            <pc:sldMk cId="4037611923" sldId="3334"/>
            <ac:spMk id="4" creationId="{36206628-77EB-4358-8B68-C25AE717E25C}"/>
          </ac:spMkLst>
        </pc:spChg>
      </pc:sldChg>
    </pc:docChg>
  </pc:docChgLst>
  <pc:docChgLst>
    <pc:chgData name="Mikael Svenson" userId="965d4e6a-fd22-4d0b-8bb9-2315d7bb356c" providerId="ADAL" clId="{10FE3E7E-4863-484F-A060-01DF6DFE47C7}"/>
    <pc:docChg chg="undo custSel modSld">
      <pc:chgData name="Mikael Svenson" userId="965d4e6a-fd22-4d0b-8bb9-2315d7bb356c" providerId="ADAL" clId="{10FE3E7E-4863-484F-A060-01DF6DFE47C7}" dt="2022-03-21T15:21:21.456" v="5" actId="167"/>
      <pc:docMkLst>
        <pc:docMk/>
      </pc:docMkLst>
      <pc:sldChg chg="delSp modSp mod">
        <pc:chgData name="Mikael Svenson" userId="965d4e6a-fd22-4d0b-8bb9-2315d7bb356c" providerId="ADAL" clId="{10FE3E7E-4863-484F-A060-01DF6DFE47C7}" dt="2022-03-21T15:21:21.456" v="5" actId="167"/>
        <pc:sldMkLst>
          <pc:docMk/>
          <pc:sldMk cId="2925091645" sldId="2076136308"/>
        </pc:sldMkLst>
        <pc:spChg chg="del">
          <ac:chgData name="Mikael Svenson" userId="965d4e6a-fd22-4d0b-8bb9-2315d7bb356c" providerId="ADAL" clId="{10FE3E7E-4863-484F-A060-01DF6DFE47C7}" dt="2022-03-21T15:20:56.710" v="0" actId="478"/>
          <ac:spMkLst>
            <pc:docMk/>
            <pc:sldMk cId="2925091645" sldId="2076136308"/>
            <ac:spMk id="20" creationId="{3552C774-1CE2-49D6-AFAD-D0283D150A74}"/>
          </ac:spMkLst>
        </pc:spChg>
        <pc:picChg chg="ord">
          <ac:chgData name="Mikael Svenson" userId="965d4e6a-fd22-4d0b-8bb9-2315d7bb356c" providerId="ADAL" clId="{10FE3E7E-4863-484F-A060-01DF6DFE47C7}" dt="2022-03-21T15:21:21.456" v="5" actId="167"/>
          <ac:picMkLst>
            <pc:docMk/>
            <pc:sldMk cId="2925091645" sldId="2076136308"/>
            <ac:picMk id="4" creationId="{F5409098-B4AE-4FFF-8F49-123DBB19AAF0}"/>
          </ac:picMkLst>
        </pc:picChg>
        <pc:picChg chg="mod ord">
          <ac:chgData name="Mikael Svenson" userId="965d4e6a-fd22-4d0b-8bb9-2315d7bb356c" providerId="ADAL" clId="{10FE3E7E-4863-484F-A060-01DF6DFE47C7}" dt="2022-03-21T15:21:21.061" v="4" actId="167"/>
          <ac:picMkLst>
            <pc:docMk/>
            <pc:sldMk cId="2925091645" sldId="2076136308"/>
            <ac:picMk id="5" creationId="{7829A7C3-5037-4BD4-AEAF-10287D271E52}"/>
          </ac:picMkLst>
        </pc:picChg>
      </pc:sldChg>
    </pc:docChg>
  </pc:docChgLst>
  <pc:docChgLst>
    <pc:chgData name="David Warner" userId="S::david_dwarnerii.com#ext#@microsoft.onmicrosoft.com::acafcf14-4098-4a83-9425-e73571277a06" providerId="AD" clId="Web-{BEF78D51-BA79-443F-8DA4-38DA37805D3E}"/>
    <pc:docChg chg="addSld modSld sldOrd modSection">
      <pc:chgData name="David Warner" userId="S::david_dwarnerii.com#ext#@microsoft.onmicrosoft.com::acafcf14-4098-4a83-9425-e73571277a06" providerId="AD" clId="Web-{BEF78D51-BA79-443F-8DA4-38DA37805D3E}" dt="2021-10-20T19:13:57.913" v="217"/>
      <pc:docMkLst>
        <pc:docMk/>
      </pc:docMkLst>
      <pc:sldChg chg="delSp modSp">
        <pc:chgData name="David Warner" userId="S::david_dwarnerii.com#ext#@microsoft.onmicrosoft.com::acafcf14-4098-4a83-9425-e73571277a06" providerId="AD" clId="Web-{BEF78D51-BA79-443F-8DA4-38DA37805D3E}" dt="2021-10-20T19:13:57.913" v="217"/>
        <pc:sldMkLst>
          <pc:docMk/>
          <pc:sldMk cId="2636939237" sldId="2076137579"/>
        </pc:sldMkLst>
        <pc:spChg chg="mod">
          <ac:chgData name="David Warner" userId="S::david_dwarnerii.com#ext#@microsoft.onmicrosoft.com::acafcf14-4098-4a83-9425-e73571277a06" providerId="AD" clId="Web-{BEF78D51-BA79-443F-8DA4-38DA37805D3E}" dt="2021-10-20T19:13:54.272" v="216" actId="20577"/>
          <ac:spMkLst>
            <pc:docMk/>
            <pc:sldMk cId="2636939237" sldId="2076137579"/>
            <ac:spMk id="3" creationId="{CBDC9C38-872E-4048-96FE-C321FEF21EC1}"/>
          </ac:spMkLst>
        </pc:spChg>
        <pc:spChg chg="del">
          <ac:chgData name="David Warner" userId="S::david_dwarnerii.com#ext#@microsoft.onmicrosoft.com::acafcf14-4098-4a83-9425-e73571277a06" providerId="AD" clId="Web-{BEF78D51-BA79-443F-8DA4-38DA37805D3E}" dt="2021-10-20T18:54:41.997" v="1"/>
          <ac:spMkLst>
            <pc:docMk/>
            <pc:sldMk cId="2636939237" sldId="2076137579"/>
            <ac:spMk id="25" creationId="{4523C53C-B896-48CB-BF89-1F92F16727F2}"/>
          </ac:spMkLst>
        </pc:spChg>
        <pc:picChg chg="del mod">
          <ac:chgData name="David Warner" userId="S::david_dwarnerii.com#ext#@microsoft.onmicrosoft.com::acafcf14-4098-4a83-9425-e73571277a06" providerId="AD" clId="Web-{BEF78D51-BA79-443F-8DA4-38DA37805D3E}" dt="2021-10-20T19:02:32.245" v="22"/>
          <ac:picMkLst>
            <pc:docMk/>
            <pc:sldMk cId="2636939237" sldId="2076137579"/>
            <ac:picMk id="32" creationId="{1C8A8DDC-AFDC-463F-9C81-ACFC9D208E3B}"/>
          </ac:picMkLst>
        </pc:picChg>
        <pc:picChg chg="del mod">
          <ac:chgData name="David Warner" userId="S::david_dwarnerii.com#ext#@microsoft.onmicrosoft.com::acafcf14-4098-4a83-9425-e73571277a06" providerId="AD" clId="Web-{BEF78D51-BA79-443F-8DA4-38DA37805D3E}" dt="2021-10-20T19:13:57.913" v="217"/>
          <ac:picMkLst>
            <pc:docMk/>
            <pc:sldMk cId="2636939237" sldId="2076137579"/>
            <ac:picMk id="48" creationId="{BF70236C-EE76-433C-956D-1009F8EE2264}"/>
          </ac:picMkLst>
        </pc:picChg>
        <pc:picChg chg="del">
          <ac:chgData name="David Warner" userId="S::david_dwarnerii.com#ext#@microsoft.onmicrosoft.com::acafcf14-4098-4a83-9425-e73571277a06" providerId="AD" clId="Web-{BEF78D51-BA79-443F-8DA4-38DA37805D3E}" dt="2021-10-20T19:04:17.876" v="75"/>
          <ac:picMkLst>
            <pc:docMk/>
            <pc:sldMk cId="2636939237" sldId="2076137579"/>
            <ac:picMk id="52" creationId="{D66DE231-0B1A-49E1-815E-7ACF3F671413}"/>
          </ac:picMkLst>
        </pc:picChg>
        <pc:picChg chg="mod">
          <ac:chgData name="David Warner" userId="S::david_dwarnerii.com#ext#@microsoft.onmicrosoft.com::acafcf14-4098-4a83-9425-e73571277a06" providerId="AD" clId="Web-{BEF78D51-BA79-443F-8DA4-38DA37805D3E}" dt="2021-10-20T19:07:38.623" v="134" actId="1076"/>
          <ac:picMkLst>
            <pc:docMk/>
            <pc:sldMk cId="2636939237" sldId="2076137579"/>
            <ac:picMk id="54" creationId="{E103F19F-71DC-4670-A6E8-6DE5DB30DF34}"/>
          </ac:picMkLst>
        </pc:picChg>
        <pc:picChg chg="mod">
          <ac:chgData name="David Warner" userId="S::david_dwarnerii.com#ext#@microsoft.onmicrosoft.com::acafcf14-4098-4a83-9425-e73571277a06" providerId="AD" clId="Web-{BEF78D51-BA79-443F-8DA4-38DA37805D3E}" dt="2021-10-20T19:12:52.268" v="204" actId="1076"/>
          <ac:picMkLst>
            <pc:docMk/>
            <pc:sldMk cId="2636939237" sldId="2076137579"/>
            <ac:picMk id="55" creationId="{6C89A6D8-9025-4A0F-895A-A1F065CCC934}"/>
          </ac:picMkLst>
        </pc:picChg>
        <pc:picChg chg="mod">
          <ac:chgData name="David Warner" userId="S::david_dwarnerii.com#ext#@microsoft.onmicrosoft.com::acafcf14-4098-4a83-9425-e73571277a06" providerId="AD" clId="Web-{BEF78D51-BA79-443F-8DA4-38DA37805D3E}" dt="2021-10-20T19:02:13.337" v="19" actId="1076"/>
          <ac:picMkLst>
            <pc:docMk/>
            <pc:sldMk cId="2636939237" sldId="2076137579"/>
            <ac:picMk id="59" creationId="{8159DC71-B43C-4A9C-9B21-2A6E46CDE4DF}"/>
          </ac:picMkLst>
        </pc:picChg>
      </pc:sldChg>
      <pc:sldChg chg="add ord replId">
        <pc:chgData name="David Warner" userId="S::david_dwarnerii.com#ext#@microsoft.onmicrosoft.com::acafcf14-4098-4a83-9425-e73571277a06" providerId="AD" clId="Web-{BEF78D51-BA79-443F-8DA4-38DA37805D3E}" dt="2021-10-20T19:00:27.565" v="2"/>
        <pc:sldMkLst>
          <pc:docMk/>
          <pc:sldMk cId="1468240901" sldId="2147469561"/>
        </pc:sldMkLst>
      </pc:sldChg>
    </pc:docChg>
  </pc:docChgLst>
  <pc:docChgLst>
    <pc:chgData name="Patrick Rodgers" userId="d219dede-d6b3-4097-a769-454d84f039e8" providerId="ADAL" clId="{9568F8E1-AA57-4084-B8AD-3B9DB5AE74FC}"/>
    <pc:docChg chg="undo custSel modSld sldOrd">
      <pc:chgData name="Patrick Rodgers" userId="d219dede-d6b3-4097-a769-454d84f039e8" providerId="ADAL" clId="{9568F8E1-AA57-4084-B8AD-3B9DB5AE74FC}" dt="2021-10-07T14:08:41.661" v="153" actId="20577"/>
      <pc:docMkLst>
        <pc:docMk/>
      </pc:docMkLst>
      <pc:sldChg chg="modSp mod">
        <pc:chgData name="Patrick Rodgers" userId="d219dede-d6b3-4097-a769-454d84f039e8" providerId="ADAL" clId="{9568F8E1-AA57-4084-B8AD-3B9DB5AE74FC}" dt="2021-10-07T14:08:41.661" v="153" actId="20577"/>
        <pc:sldMkLst>
          <pc:docMk/>
          <pc:sldMk cId="2974719989" sldId="267"/>
        </pc:sldMkLst>
        <pc:spChg chg="mod">
          <ac:chgData name="Patrick Rodgers" userId="d219dede-d6b3-4097-a769-454d84f039e8" providerId="ADAL" clId="{9568F8E1-AA57-4084-B8AD-3B9DB5AE74FC}" dt="2021-10-07T14:08:41.661" v="153" actId="20577"/>
          <ac:spMkLst>
            <pc:docMk/>
            <pc:sldMk cId="2974719989" sldId="267"/>
            <ac:spMk id="2" creationId="{00000000-0000-0000-0000-000000000000}"/>
          </ac:spMkLst>
        </pc:spChg>
      </pc:sldChg>
      <pc:sldChg chg="ord">
        <pc:chgData name="Patrick Rodgers" userId="d219dede-d6b3-4097-a769-454d84f039e8" providerId="ADAL" clId="{9568F8E1-AA57-4084-B8AD-3B9DB5AE74FC}" dt="2021-10-07T13:39:05.107" v="0" actId="20578"/>
        <pc:sldMkLst>
          <pc:docMk/>
          <pc:sldMk cId="3643985423" sldId="1596"/>
        </pc:sldMkLst>
      </pc:sldChg>
      <pc:sldChg chg="modSp mod">
        <pc:chgData name="Patrick Rodgers" userId="d219dede-d6b3-4097-a769-454d84f039e8" providerId="ADAL" clId="{9568F8E1-AA57-4084-B8AD-3B9DB5AE74FC}" dt="2021-10-07T13:44:53.318" v="110" actId="6549"/>
        <pc:sldMkLst>
          <pc:docMk/>
          <pc:sldMk cId="2877399898" sldId="1623"/>
        </pc:sldMkLst>
        <pc:spChg chg="mod">
          <ac:chgData name="Patrick Rodgers" userId="d219dede-d6b3-4097-a769-454d84f039e8" providerId="ADAL" clId="{9568F8E1-AA57-4084-B8AD-3B9DB5AE74FC}" dt="2021-10-07T13:44:53.318" v="110" actId="6549"/>
          <ac:spMkLst>
            <pc:docMk/>
            <pc:sldMk cId="2877399898" sldId="1623"/>
            <ac:spMk id="3" creationId="{CBDC9C38-872E-4048-96FE-C321FEF21EC1}"/>
          </ac:spMkLst>
        </pc:spChg>
      </pc:sldChg>
      <pc:sldChg chg="modSp mod modAnim">
        <pc:chgData name="Patrick Rodgers" userId="d219dede-d6b3-4097-a769-454d84f039e8" providerId="ADAL" clId="{9568F8E1-AA57-4084-B8AD-3B9DB5AE74FC}" dt="2021-10-07T13:46:13.087" v="113"/>
        <pc:sldMkLst>
          <pc:docMk/>
          <pc:sldMk cId="3026554354" sldId="2076136368"/>
        </pc:sldMkLst>
        <pc:spChg chg="mod">
          <ac:chgData name="Patrick Rodgers" userId="d219dede-d6b3-4097-a769-454d84f039e8" providerId="ADAL" clId="{9568F8E1-AA57-4084-B8AD-3B9DB5AE74FC}" dt="2021-10-07T13:45:58.981" v="111" actId="20577"/>
          <ac:spMkLst>
            <pc:docMk/>
            <pc:sldMk cId="3026554354" sldId="2076136368"/>
            <ac:spMk id="11" creationId="{92A72839-2870-4FCE-96AE-DBD0BADE91D8}"/>
          </ac:spMkLst>
        </pc:spChg>
      </pc:sldChg>
      <pc:sldChg chg="addSp modSp mod modAnim">
        <pc:chgData name="Patrick Rodgers" userId="d219dede-d6b3-4097-a769-454d84f039e8" providerId="ADAL" clId="{9568F8E1-AA57-4084-B8AD-3B9DB5AE74FC}" dt="2021-10-07T13:41:15.436" v="55"/>
        <pc:sldMkLst>
          <pc:docMk/>
          <pc:sldMk cId="3554970203" sldId="2076137597"/>
        </pc:sldMkLst>
        <pc:spChg chg="add mod">
          <ac:chgData name="Patrick Rodgers" userId="d219dede-d6b3-4097-a769-454d84f039e8" providerId="ADAL" clId="{9568F8E1-AA57-4084-B8AD-3B9DB5AE74FC}" dt="2021-10-07T13:41:03.324" v="54" actId="1076"/>
          <ac:spMkLst>
            <pc:docMk/>
            <pc:sldMk cId="3554970203" sldId="2076137597"/>
            <ac:spMk id="2" creationId="{E19D493E-AA4C-43F0-B48E-0EA1D90829FE}"/>
          </ac:spMkLst>
        </pc:spChg>
      </pc:sldChg>
      <pc:sldChg chg="modSp mod">
        <pc:chgData name="Patrick Rodgers" userId="d219dede-d6b3-4097-a769-454d84f039e8" providerId="ADAL" clId="{9568F8E1-AA57-4084-B8AD-3B9DB5AE74FC}" dt="2021-10-07T13:42:59.677" v="56" actId="20577"/>
        <pc:sldMkLst>
          <pc:docMk/>
          <pc:sldMk cId="915949081" sldId="2134805595"/>
        </pc:sldMkLst>
        <pc:spChg chg="mod">
          <ac:chgData name="Patrick Rodgers" userId="d219dede-d6b3-4097-a769-454d84f039e8" providerId="ADAL" clId="{9568F8E1-AA57-4084-B8AD-3B9DB5AE74FC}" dt="2021-10-07T13:42:59.677" v="56" actId="20577"/>
          <ac:spMkLst>
            <pc:docMk/>
            <pc:sldMk cId="915949081" sldId="2134805595"/>
            <ac:spMk id="20" creationId="{ABD6144F-BECD-4E13-B73E-06D3F8DC916F}"/>
          </ac:spMkLst>
        </pc:spChg>
      </pc:sldChg>
      <pc:sldChg chg="modSp mod">
        <pc:chgData name="Patrick Rodgers" userId="d219dede-d6b3-4097-a769-454d84f039e8" providerId="ADAL" clId="{9568F8E1-AA57-4084-B8AD-3B9DB5AE74FC}" dt="2021-10-07T13:47:10.970" v="152" actId="20577"/>
        <pc:sldMkLst>
          <pc:docMk/>
          <pc:sldMk cId="2131087934" sldId="2147469560"/>
        </pc:sldMkLst>
        <pc:spChg chg="mod">
          <ac:chgData name="Patrick Rodgers" userId="d219dede-d6b3-4097-a769-454d84f039e8" providerId="ADAL" clId="{9568F8E1-AA57-4084-B8AD-3B9DB5AE74FC}" dt="2021-10-07T13:47:10.970" v="152" actId="20577"/>
          <ac:spMkLst>
            <pc:docMk/>
            <pc:sldMk cId="2131087934" sldId="2147469560"/>
            <ac:spMk id="2" creationId="{F6C79F43-80FD-434A-8F0D-B3A8A8137A88}"/>
          </ac:spMkLst>
        </pc:spChg>
        <pc:spChg chg="mod">
          <ac:chgData name="Patrick Rodgers" userId="d219dede-d6b3-4097-a769-454d84f039e8" providerId="ADAL" clId="{9568F8E1-AA57-4084-B8AD-3B9DB5AE74FC}" dt="2021-10-07T13:40:22.424" v="27" actId="6549"/>
          <ac:spMkLst>
            <pc:docMk/>
            <pc:sldMk cId="2131087934" sldId="2147469560"/>
            <ac:spMk id="19" creationId="{B96EE522-6672-435D-A47F-0B904BCE8C3A}"/>
          </ac:spMkLst>
        </pc:spChg>
      </pc:sldChg>
    </pc:docChg>
  </pc:docChgLst>
  <pc:docChgLst>
    <pc:chgData name="David Warner" userId="S::david_dwarnerii.com#ext#@microsoft.onmicrosoft.com::acafcf14-4098-4a83-9425-e73571277a06" providerId="AD" clId="Web-{E432BE4E-CFE9-4242-BB16-28EC3E0957D1}"/>
    <pc:docChg chg="modSld">
      <pc:chgData name="David Warner" userId="S::david_dwarnerii.com#ext#@microsoft.onmicrosoft.com::acafcf14-4098-4a83-9425-e73571277a06" providerId="AD" clId="Web-{E432BE4E-CFE9-4242-BB16-28EC3E0957D1}" dt="2021-09-21T22:38:03.284" v="19" actId="1076"/>
      <pc:docMkLst>
        <pc:docMk/>
      </pc:docMkLst>
      <pc:sldChg chg="addSp delSp modSp">
        <pc:chgData name="David Warner" userId="S::david_dwarnerii.com#ext#@microsoft.onmicrosoft.com::acafcf14-4098-4a83-9425-e73571277a06" providerId="AD" clId="Web-{E432BE4E-CFE9-4242-BB16-28EC3E0957D1}" dt="2021-09-21T22:37:29.298" v="16"/>
        <pc:sldMkLst>
          <pc:docMk/>
          <pc:sldMk cId="357588276" sldId="2076136388"/>
        </pc:sldMkLst>
        <pc:spChg chg="del">
          <ac:chgData name="David Warner" userId="S::david_dwarnerii.com#ext#@microsoft.onmicrosoft.com::acafcf14-4098-4a83-9425-e73571277a06" providerId="AD" clId="Web-{E432BE4E-CFE9-4242-BB16-28EC3E0957D1}" dt="2021-09-21T22:34:56.743" v="0"/>
          <ac:spMkLst>
            <pc:docMk/>
            <pc:sldMk cId="357588276" sldId="2076136388"/>
            <ac:spMk id="2" creationId="{B22FE348-24FF-4D37-B232-D93E9098EB12}"/>
          </ac:spMkLst>
        </pc:spChg>
        <pc:spChg chg="mod">
          <ac:chgData name="David Warner" userId="S::david_dwarnerii.com#ext#@microsoft.onmicrosoft.com::acafcf14-4098-4a83-9425-e73571277a06" providerId="AD" clId="Web-{E432BE4E-CFE9-4242-BB16-28EC3E0957D1}" dt="2021-09-21T22:36:28.013" v="8" actId="20577"/>
          <ac:spMkLst>
            <pc:docMk/>
            <pc:sldMk cId="357588276" sldId="2076136388"/>
            <ac:spMk id="10" creationId="{16E1CB8C-122B-4C5A-8724-D74AEC2B5DEC}"/>
          </ac:spMkLst>
        </pc:spChg>
        <pc:spChg chg="mod">
          <ac:chgData name="David Warner" userId="S::david_dwarnerii.com#ext#@microsoft.onmicrosoft.com::acafcf14-4098-4a83-9425-e73571277a06" providerId="AD" clId="Web-{E432BE4E-CFE9-4242-BB16-28EC3E0957D1}" dt="2021-09-21T22:36:42.545" v="9" actId="1076"/>
          <ac:spMkLst>
            <pc:docMk/>
            <pc:sldMk cId="357588276" sldId="2076136388"/>
            <ac:spMk id="12" creationId="{58BAD4F2-FCCB-46F6-A78E-93E8E8A16346}"/>
          </ac:spMkLst>
        </pc:spChg>
        <pc:picChg chg="del">
          <ac:chgData name="David Warner" userId="S::david_dwarnerii.com#ext#@microsoft.onmicrosoft.com::acafcf14-4098-4a83-9425-e73571277a06" providerId="AD" clId="Web-{E432BE4E-CFE9-4242-BB16-28EC3E0957D1}" dt="2021-09-21T22:37:09.891" v="10"/>
          <ac:picMkLst>
            <pc:docMk/>
            <pc:sldMk cId="357588276" sldId="2076136388"/>
            <ac:picMk id="3" creationId="{6E3EDA63-7181-4470-8A25-C0A25198CA8C}"/>
          </ac:picMkLst>
        </pc:picChg>
        <pc:picChg chg="add mod modCrop">
          <ac:chgData name="David Warner" userId="S::david_dwarnerii.com#ext#@microsoft.onmicrosoft.com::acafcf14-4098-4a83-9425-e73571277a06" providerId="AD" clId="Web-{E432BE4E-CFE9-4242-BB16-28EC3E0957D1}" dt="2021-09-21T22:37:29.298" v="16"/>
          <ac:picMkLst>
            <pc:docMk/>
            <pc:sldMk cId="357588276" sldId="2076136388"/>
            <ac:picMk id="4" creationId="{3EC411B0-3A59-4069-997D-6DA1483F32E9}"/>
          </ac:picMkLst>
        </pc:picChg>
      </pc:sldChg>
      <pc:sldChg chg="modSp">
        <pc:chgData name="David Warner" userId="S::david_dwarnerii.com#ext#@microsoft.onmicrosoft.com::acafcf14-4098-4a83-9425-e73571277a06" providerId="AD" clId="Web-{E432BE4E-CFE9-4242-BB16-28EC3E0957D1}" dt="2021-09-21T22:38:03.284" v="19" actId="1076"/>
        <pc:sldMkLst>
          <pc:docMk/>
          <pc:sldMk cId="93809026" sldId="2076137694"/>
        </pc:sldMkLst>
        <pc:spChg chg="mod">
          <ac:chgData name="David Warner" userId="S::david_dwarnerii.com#ext#@microsoft.onmicrosoft.com::acafcf14-4098-4a83-9425-e73571277a06" providerId="AD" clId="Web-{E432BE4E-CFE9-4242-BB16-28EC3E0957D1}" dt="2021-09-21T22:38:03.284" v="19" actId="1076"/>
          <ac:spMkLst>
            <pc:docMk/>
            <pc:sldMk cId="93809026" sldId="2076137694"/>
            <ac:spMk id="11" creationId="{A909E11A-919D-477F-BD43-8EAF2417F6C9}"/>
          </ac:spMkLst>
        </pc:spChg>
        <pc:spChg chg="mod">
          <ac:chgData name="David Warner" userId="S::david_dwarnerii.com#ext#@microsoft.onmicrosoft.com::acafcf14-4098-4a83-9425-e73571277a06" providerId="AD" clId="Web-{E432BE4E-CFE9-4242-BB16-28EC3E0957D1}" dt="2021-09-21T22:37:58.784" v="18" actId="20577"/>
          <ac:spMkLst>
            <pc:docMk/>
            <pc:sldMk cId="93809026" sldId="2076137694"/>
            <ac:spMk id="19" creationId="{B96EE522-6672-435D-A47F-0B904BCE8C3A}"/>
          </ac:spMkLst>
        </pc:spChg>
      </pc:sldChg>
    </pc:docChg>
  </pc:docChgLst>
  <pc:docChgLst>
    <pc:chgData name="Alex Terentiev" userId="S::aterentiev@microsoft.com::b089aebb-68c6-439e-96df-7e98da5a759e" providerId="AD" clId="Web-{7F9654BB-F21F-B54F-0CA5-A1E785E05DBA}"/>
    <pc:docChg chg="modSld">
      <pc:chgData name="Alex Terentiev" userId="S::aterentiev@microsoft.com::b089aebb-68c6-439e-96df-7e98da5a759e" providerId="AD" clId="Web-{7F9654BB-F21F-B54F-0CA5-A1E785E05DBA}" dt="2021-09-20T13:22:25.111" v="0"/>
      <pc:docMkLst>
        <pc:docMk/>
      </pc:docMkLst>
      <pc:sldChg chg="delSp">
        <pc:chgData name="Alex Terentiev" userId="S::aterentiev@microsoft.com::b089aebb-68c6-439e-96df-7e98da5a759e" providerId="AD" clId="Web-{7F9654BB-F21F-B54F-0CA5-A1E785E05DBA}" dt="2021-09-20T13:22:25.111" v="0"/>
        <pc:sldMkLst>
          <pc:docMk/>
          <pc:sldMk cId="4037611923" sldId="3334"/>
        </pc:sldMkLst>
        <pc:spChg chg="del">
          <ac:chgData name="Alex Terentiev" userId="S::aterentiev@microsoft.com::b089aebb-68c6-439e-96df-7e98da5a759e" providerId="AD" clId="Web-{7F9654BB-F21F-B54F-0CA5-A1E785E05DBA}" dt="2021-09-20T13:22:25.111" v="0"/>
          <ac:spMkLst>
            <pc:docMk/>
            <pc:sldMk cId="4037611923" sldId="3334"/>
            <ac:spMk id="4" creationId="{96FA3CD7-3D52-4216-991D-E92DBCC8A444}"/>
          </ac:spMkLst>
        </pc:spChg>
      </pc:sldChg>
    </pc:docChg>
  </pc:docChgLst>
  <pc:docChgLst>
    <pc:chgData name="Mikael Svenson" userId="965d4e6a-fd22-4d0b-8bb9-2315d7bb356c" providerId="ADAL" clId="{69708BC5-05B5-49D6-B27F-D937ADFD99D5}"/>
    <pc:docChg chg="undo custSel modSld">
      <pc:chgData name="Mikael Svenson" userId="965d4e6a-fd22-4d0b-8bb9-2315d7bb356c" providerId="ADAL" clId="{69708BC5-05B5-49D6-B27F-D937ADFD99D5}" dt="2022-04-05T12:46:01.641" v="102"/>
      <pc:docMkLst>
        <pc:docMk/>
      </pc:docMkLst>
      <pc:sldChg chg="delSp modSp mod">
        <pc:chgData name="Mikael Svenson" userId="965d4e6a-fd22-4d0b-8bb9-2315d7bb356c" providerId="ADAL" clId="{69708BC5-05B5-49D6-B27F-D937ADFD99D5}" dt="2022-04-05T12:46:01.641" v="102"/>
        <pc:sldMkLst>
          <pc:docMk/>
          <pc:sldMk cId="2925091645" sldId="2076136308"/>
        </pc:sldMkLst>
        <pc:spChg chg="mod">
          <ac:chgData name="Mikael Svenson" userId="965d4e6a-fd22-4d0b-8bb9-2315d7bb356c" providerId="ADAL" clId="{69708BC5-05B5-49D6-B27F-D937ADFD99D5}" dt="2022-04-05T12:46:01.641" v="102"/>
          <ac:spMkLst>
            <pc:docMk/>
            <pc:sldMk cId="2925091645" sldId="2076136308"/>
            <ac:spMk id="3" creationId="{CBDC9C38-872E-4048-96FE-C321FEF21EC1}"/>
          </ac:spMkLst>
        </pc:spChg>
        <pc:spChg chg="del">
          <ac:chgData name="Mikael Svenson" userId="965d4e6a-fd22-4d0b-8bb9-2315d7bb356c" providerId="ADAL" clId="{69708BC5-05B5-49D6-B27F-D937ADFD99D5}" dt="2022-04-04T14:18:36.406" v="0" actId="478"/>
          <ac:spMkLst>
            <pc:docMk/>
            <pc:sldMk cId="2925091645" sldId="2076136308"/>
            <ac:spMk id="20" creationId="{87ED503B-B1B0-BD9A-02A9-A97D5FB62B83}"/>
          </ac:spMkLst>
        </pc:spChg>
        <pc:picChg chg="del">
          <ac:chgData name="Mikael Svenson" userId="965d4e6a-fd22-4d0b-8bb9-2315d7bb356c" providerId="ADAL" clId="{69708BC5-05B5-49D6-B27F-D937ADFD99D5}" dt="2022-04-04T14:19:59.483" v="81" actId="478"/>
          <ac:picMkLst>
            <pc:docMk/>
            <pc:sldMk cId="2925091645" sldId="2076136308"/>
            <ac:picMk id="5" creationId="{7829A7C3-5037-4BD4-AEAF-10287D271E52}"/>
          </ac:picMkLst>
        </pc:picChg>
      </pc:sldChg>
    </pc:docChg>
  </pc:docChgLst>
  <pc:docChgLst>
    <pc:chgData name="David Warner" userId="S::david_dwarnerii.com#ext#@microsoft.onmicrosoft.com::acafcf14-4098-4a83-9425-e73571277a06" providerId="AD" clId="Web-{C60CCDCA-F71C-4EBC-9B21-3F5E593822B9}"/>
    <pc:docChg chg="modSld">
      <pc:chgData name="David Warner" userId="S::david_dwarnerii.com#ext#@microsoft.onmicrosoft.com::acafcf14-4098-4a83-9425-e73571277a06" providerId="AD" clId="Web-{C60CCDCA-F71C-4EBC-9B21-3F5E593822B9}" dt="2022-02-24T20:11:11.702" v="96" actId="20577"/>
      <pc:docMkLst>
        <pc:docMk/>
      </pc:docMkLst>
      <pc:sldChg chg="modSp">
        <pc:chgData name="David Warner" userId="S::david_dwarnerii.com#ext#@microsoft.onmicrosoft.com::acafcf14-4098-4a83-9425-e73571277a06" providerId="AD" clId="Web-{C60CCDCA-F71C-4EBC-9B21-3F5E593822B9}" dt="2022-02-24T19:59:17.277" v="11" actId="20577"/>
        <pc:sldMkLst>
          <pc:docMk/>
          <pc:sldMk cId="2967945684" sldId="277"/>
        </pc:sldMkLst>
        <pc:spChg chg="mod">
          <ac:chgData name="David Warner" userId="S::david_dwarnerii.com#ext#@microsoft.onmicrosoft.com::acafcf14-4098-4a83-9425-e73571277a06" providerId="AD" clId="Web-{C60CCDCA-F71C-4EBC-9B21-3F5E593822B9}" dt="2022-02-24T19:59:17.277"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60CCDCA-F71C-4EBC-9B21-3F5E593822B9}" dt="2022-02-24T19:58:58.683" v="4" actId="20577"/>
        <pc:sldMkLst>
          <pc:docMk/>
          <pc:sldMk cId="287163252" sldId="1567"/>
        </pc:sldMkLst>
        <pc:spChg chg="mod">
          <ac:chgData name="David Warner" userId="S::david_dwarnerii.com#ext#@microsoft.onmicrosoft.com::acafcf14-4098-4a83-9425-e73571277a06" providerId="AD" clId="Web-{C60CCDCA-F71C-4EBC-9B21-3F5E593822B9}" dt="2022-02-24T19:58:58.683" v="4"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C60CCDCA-F71C-4EBC-9B21-3F5E593822B9}" dt="2022-02-24T19:59:55.106" v="17"/>
        <pc:sldMkLst>
          <pc:docMk/>
          <pc:sldMk cId="2877399898" sldId="1623"/>
        </pc:sldMkLst>
        <pc:spChg chg="add">
          <ac:chgData name="David Warner" userId="S::david_dwarnerii.com#ext#@microsoft.onmicrosoft.com::acafcf14-4098-4a83-9425-e73571277a06" providerId="AD" clId="Web-{C60CCDCA-F71C-4EBC-9B21-3F5E593822B9}" dt="2022-02-24T19:59:55.106" v="17"/>
          <ac:spMkLst>
            <pc:docMk/>
            <pc:sldMk cId="2877399898" sldId="1623"/>
            <ac:spMk id="138" creationId="{0E283341-2B0A-4250-8C33-8974A0281BCD}"/>
          </ac:spMkLst>
        </pc:spChg>
      </pc:sldChg>
      <pc:sldChg chg="addSp">
        <pc:chgData name="David Warner" userId="S::david_dwarnerii.com#ext#@microsoft.onmicrosoft.com::acafcf14-4098-4a83-9425-e73571277a06" providerId="AD" clId="Web-{C60CCDCA-F71C-4EBC-9B21-3F5E593822B9}" dt="2022-02-24T19:59:53.028" v="16"/>
        <pc:sldMkLst>
          <pc:docMk/>
          <pc:sldMk cId="2253365439" sldId="1642"/>
        </pc:sldMkLst>
        <pc:spChg chg="add">
          <ac:chgData name="David Warner" userId="S::david_dwarnerii.com#ext#@microsoft.onmicrosoft.com::acafcf14-4098-4a83-9425-e73571277a06" providerId="AD" clId="Web-{C60CCDCA-F71C-4EBC-9B21-3F5E593822B9}" dt="2022-02-24T19:59:53.028" v="16"/>
          <ac:spMkLst>
            <pc:docMk/>
            <pc:sldMk cId="2253365439" sldId="1642"/>
            <ac:spMk id="4" creationId="{C1C4D997-3C98-49F9-82A8-5BD8D9E822CC}"/>
          </ac:spMkLst>
        </pc:spChg>
      </pc:sldChg>
      <pc:sldChg chg="modSp">
        <pc:chgData name="David Warner" userId="S::david_dwarnerii.com#ext#@microsoft.onmicrosoft.com::acafcf14-4098-4a83-9425-e73571277a06" providerId="AD" clId="Web-{C60CCDCA-F71C-4EBC-9B21-3F5E593822B9}" dt="2022-02-24T20:10:53.171" v="74" actId="20577"/>
        <pc:sldMkLst>
          <pc:docMk/>
          <pc:sldMk cId="10702720" sldId="2079"/>
        </pc:sldMkLst>
        <pc:spChg chg="mod">
          <ac:chgData name="David Warner" userId="S::david_dwarnerii.com#ext#@microsoft.onmicrosoft.com::acafcf14-4098-4a83-9425-e73571277a06" providerId="AD" clId="Web-{C60CCDCA-F71C-4EBC-9B21-3F5E593822B9}" dt="2022-02-24T20:10:53.171" v="74" actId="20577"/>
          <ac:spMkLst>
            <pc:docMk/>
            <pc:sldMk cId="10702720" sldId="2079"/>
            <ac:spMk id="8" creationId="{00000000-0000-0000-0000-000000000000}"/>
          </ac:spMkLst>
        </pc:spChg>
        <pc:picChg chg="mod">
          <ac:chgData name="David Warner" userId="S::david_dwarnerii.com#ext#@microsoft.onmicrosoft.com::acafcf14-4098-4a83-9425-e73571277a06" providerId="AD" clId="Web-{C60CCDCA-F71C-4EBC-9B21-3F5E593822B9}" dt="2022-02-24T20:08:28.370" v="45"/>
          <ac:picMkLst>
            <pc:docMk/>
            <pc:sldMk cId="10702720" sldId="2079"/>
            <ac:picMk id="11" creationId="{1969CEB2-97BE-4D53-B93F-16FBDB07A39C}"/>
          </ac:picMkLst>
        </pc:picChg>
        <pc:picChg chg="mod">
          <ac:chgData name="David Warner" userId="S::david_dwarnerii.com#ext#@microsoft.onmicrosoft.com::acafcf14-4098-4a83-9425-e73571277a06" providerId="AD" clId="Web-{C60CCDCA-F71C-4EBC-9B21-3F5E593822B9}" dt="2022-02-24T20:07:29.931" v="43"/>
          <ac:picMkLst>
            <pc:docMk/>
            <pc:sldMk cId="10702720" sldId="2079"/>
            <ac:picMk id="14" creationId="{30DD5E75-AE1C-42EE-95F9-3C1689B260BC}"/>
          </ac:picMkLst>
        </pc:picChg>
        <pc:picChg chg="mod">
          <ac:chgData name="David Warner" userId="S::david_dwarnerii.com#ext#@microsoft.onmicrosoft.com::acafcf14-4098-4a83-9425-e73571277a06" providerId="AD" clId="Web-{C60CCDCA-F71C-4EBC-9B21-3F5E593822B9}" dt="2022-02-24T20:07:59.760" v="44"/>
          <ac:picMkLst>
            <pc:docMk/>
            <pc:sldMk cId="10702720" sldId="2079"/>
            <ac:picMk id="15" creationId="{93E33F33-16F6-44AF-9AC5-57603F31A144}"/>
          </ac:picMkLst>
        </pc:picChg>
      </pc:sldChg>
      <pc:sldChg chg="addSp">
        <pc:chgData name="David Warner" userId="S::david_dwarnerii.com#ext#@microsoft.onmicrosoft.com::acafcf14-4098-4a83-9425-e73571277a06" providerId="AD" clId="Web-{C60CCDCA-F71C-4EBC-9B21-3F5E593822B9}" dt="2022-02-24T19:59:52.137" v="15"/>
        <pc:sldMkLst>
          <pc:docMk/>
          <pc:sldMk cId="4037611923" sldId="3334"/>
        </pc:sldMkLst>
        <pc:spChg chg="add">
          <ac:chgData name="David Warner" userId="S::david_dwarnerii.com#ext#@microsoft.onmicrosoft.com::acafcf14-4098-4a83-9425-e73571277a06" providerId="AD" clId="Web-{C60CCDCA-F71C-4EBC-9B21-3F5E593822B9}" dt="2022-02-24T19:59:52.137" v="15"/>
          <ac:spMkLst>
            <pc:docMk/>
            <pc:sldMk cId="4037611923" sldId="3334"/>
            <ac:spMk id="4" creationId="{E2BA49A7-8910-4E63-BC7B-FB1D0ADAA868}"/>
          </ac:spMkLst>
        </pc:spChg>
      </pc:sldChg>
      <pc:sldChg chg="modSp">
        <pc:chgData name="David Warner" userId="S::david_dwarnerii.com#ext#@microsoft.onmicrosoft.com::acafcf14-4098-4a83-9425-e73571277a06" providerId="AD" clId="Web-{C60CCDCA-F71C-4EBC-9B21-3F5E593822B9}" dt="2022-02-24T20:11:11.702" v="96" actId="20577"/>
        <pc:sldMkLst>
          <pc:docMk/>
          <pc:sldMk cId="778883926" sldId="2076136264"/>
        </pc:sldMkLst>
        <pc:spChg chg="mod">
          <ac:chgData name="David Warner" userId="S::david_dwarnerii.com#ext#@microsoft.onmicrosoft.com::acafcf14-4098-4a83-9425-e73571277a06" providerId="AD" clId="Web-{C60CCDCA-F71C-4EBC-9B21-3F5E593822B9}" dt="2022-02-24T20:11:11.702" v="9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C60CCDCA-F71C-4EBC-9B21-3F5E593822B9}" dt="2022-02-24T20:10:07.638" v="60"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C60CCDCA-F71C-4EBC-9B21-3F5E593822B9}" dt="2022-02-24T20:10:04.701" v="59" actId="1076"/>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C60CCDCA-F71C-4EBC-9B21-3F5E593822B9}" dt="2022-02-24T20:09:47.341" v="57"/>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C60CCDCA-F71C-4EBC-9B21-3F5E593822B9}" dt="2022-02-24T19:59:48.262" v="14"/>
        <pc:sldMkLst>
          <pc:docMk/>
          <pc:sldMk cId="2925091645" sldId="2076136308"/>
        </pc:sldMkLst>
        <pc:spChg chg="add">
          <ac:chgData name="David Warner" userId="S::david_dwarnerii.com#ext#@microsoft.onmicrosoft.com::acafcf14-4098-4a83-9425-e73571277a06" providerId="AD" clId="Web-{C60CCDCA-F71C-4EBC-9B21-3F5E593822B9}" dt="2022-02-24T19:59:48.262" v="14"/>
          <ac:spMkLst>
            <pc:docMk/>
            <pc:sldMk cId="2925091645" sldId="2076136308"/>
            <ac:spMk id="20" creationId="{FC872C23-F48E-4ADD-A371-744691F5E1B9}"/>
          </ac:spMkLst>
        </pc:spChg>
      </pc:sldChg>
      <pc:sldChg chg="addSp">
        <pc:chgData name="David Warner" userId="S::david_dwarnerii.com#ext#@microsoft.onmicrosoft.com::acafcf14-4098-4a83-9425-e73571277a06" providerId="AD" clId="Web-{C60CCDCA-F71C-4EBC-9B21-3F5E593822B9}" dt="2022-02-24T20:00:01.731" v="22"/>
        <pc:sldMkLst>
          <pc:docMk/>
          <pc:sldMk cId="1964942243" sldId="2076137768"/>
        </pc:sldMkLst>
        <pc:spChg chg="add">
          <ac:chgData name="David Warner" userId="S::david_dwarnerii.com#ext#@microsoft.onmicrosoft.com::acafcf14-4098-4a83-9425-e73571277a06" providerId="AD" clId="Web-{C60CCDCA-F71C-4EBC-9B21-3F5E593822B9}" dt="2022-02-24T20:00:01.731" v="22"/>
          <ac:spMkLst>
            <pc:docMk/>
            <pc:sldMk cId="1964942243" sldId="2076137768"/>
            <ac:spMk id="3" creationId="{147CC466-3D88-4E4F-A27F-2C6B592D271A}"/>
          </ac:spMkLst>
        </pc:spChg>
      </pc:sldChg>
      <pc:sldChg chg="addSp">
        <pc:chgData name="David Warner" userId="S::david_dwarnerii.com#ext#@microsoft.onmicrosoft.com::acafcf14-4098-4a83-9425-e73571277a06" providerId="AD" clId="Web-{C60CCDCA-F71C-4EBC-9B21-3F5E593822B9}" dt="2022-02-24T19:59:58.888" v="20"/>
        <pc:sldMkLst>
          <pc:docMk/>
          <pc:sldMk cId="737874522" sldId="2076137832"/>
        </pc:sldMkLst>
        <pc:spChg chg="add">
          <ac:chgData name="David Warner" userId="S::david_dwarnerii.com#ext#@microsoft.onmicrosoft.com::acafcf14-4098-4a83-9425-e73571277a06" providerId="AD" clId="Web-{C60CCDCA-F71C-4EBC-9B21-3F5E593822B9}" dt="2022-02-24T19:59:58.888" v="20"/>
          <ac:spMkLst>
            <pc:docMk/>
            <pc:sldMk cId="737874522" sldId="2076137832"/>
            <ac:spMk id="7" creationId="{9D7EA4FA-3580-406F-B7F0-81DE56DE395A}"/>
          </ac:spMkLst>
        </pc:spChg>
      </pc:sldChg>
      <pc:sldChg chg="addSp">
        <pc:chgData name="David Warner" userId="S::david_dwarnerii.com#ext#@microsoft.onmicrosoft.com::acafcf14-4098-4a83-9425-e73571277a06" providerId="AD" clId="Web-{C60CCDCA-F71C-4EBC-9B21-3F5E593822B9}" dt="2022-02-24T19:59:59.763" v="21"/>
        <pc:sldMkLst>
          <pc:docMk/>
          <pc:sldMk cId="1812315545" sldId="2134805597"/>
        </pc:sldMkLst>
        <pc:spChg chg="add">
          <ac:chgData name="David Warner" userId="S::david_dwarnerii.com#ext#@microsoft.onmicrosoft.com::acafcf14-4098-4a83-9425-e73571277a06" providerId="AD" clId="Web-{C60CCDCA-F71C-4EBC-9B21-3F5E593822B9}" dt="2022-02-24T19:59:59.763" v="21"/>
          <ac:spMkLst>
            <pc:docMk/>
            <pc:sldMk cId="1812315545" sldId="2134805597"/>
            <ac:spMk id="2" creationId="{B04DF411-92CF-4C8D-A6B1-EC3D4A4D005A}"/>
          </ac:spMkLst>
        </pc:spChg>
      </pc:sldChg>
      <pc:sldChg chg="addSp">
        <pc:chgData name="David Warner" userId="S::david_dwarnerii.com#ext#@microsoft.onmicrosoft.com::acafcf14-4098-4a83-9425-e73571277a06" providerId="AD" clId="Web-{C60CCDCA-F71C-4EBC-9B21-3F5E593822B9}" dt="2022-02-24T19:59:28.387" v="12"/>
        <pc:sldMkLst>
          <pc:docMk/>
          <pc:sldMk cId="154491924" sldId="2134805599"/>
        </pc:sldMkLst>
        <pc:spChg chg="add">
          <ac:chgData name="David Warner" userId="S::david_dwarnerii.com#ext#@microsoft.onmicrosoft.com::acafcf14-4098-4a83-9425-e73571277a06" providerId="AD" clId="Web-{C60CCDCA-F71C-4EBC-9B21-3F5E593822B9}" dt="2022-02-24T19:59:28.387" v="12"/>
          <ac:spMkLst>
            <pc:docMk/>
            <pc:sldMk cId="154491924" sldId="2134805599"/>
            <ac:spMk id="19" creationId="{ED054993-834D-40C6-8E8B-99648312EF6B}"/>
          </ac:spMkLst>
        </pc:spChg>
      </pc:sldChg>
      <pc:sldChg chg="addSp">
        <pc:chgData name="David Warner" userId="S::david_dwarnerii.com#ext#@microsoft.onmicrosoft.com::acafcf14-4098-4a83-9425-e73571277a06" providerId="AD" clId="Web-{C60CCDCA-F71C-4EBC-9B21-3F5E593822B9}" dt="2022-02-24T19:59:56.778" v="19"/>
        <pc:sldMkLst>
          <pc:docMk/>
          <pc:sldMk cId="837812005" sldId="2134805600"/>
        </pc:sldMkLst>
        <pc:spChg chg="add">
          <ac:chgData name="David Warner" userId="S::david_dwarnerii.com#ext#@microsoft.onmicrosoft.com::acafcf14-4098-4a83-9425-e73571277a06" providerId="AD" clId="Web-{C60CCDCA-F71C-4EBC-9B21-3F5E593822B9}" dt="2022-02-24T19:59:56.778" v="19"/>
          <ac:spMkLst>
            <pc:docMk/>
            <pc:sldMk cId="837812005" sldId="2134805600"/>
            <ac:spMk id="2" creationId="{C5853159-3853-4044-8A05-775EE74A2B0A}"/>
          </ac:spMkLst>
        </pc:spChg>
      </pc:sldChg>
      <pc:sldChg chg="addSp">
        <pc:chgData name="David Warner" userId="S::david_dwarnerii.com#ext#@microsoft.onmicrosoft.com::acafcf14-4098-4a83-9425-e73571277a06" providerId="AD" clId="Web-{C60CCDCA-F71C-4EBC-9B21-3F5E593822B9}" dt="2022-02-24T19:59:56.200" v="18"/>
        <pc:sldMkLst>
          <pc:docMk/>
          <pc:sldMk cId="3507379078" sldId="2134805601"/>
        </pc:sldMkLst>
        <pc:spChg chg="add">
          <ac:chgData name="David Warner" userId="S::david_dwarnerii.com#ext#@microsoft.onmicrosoft.com::acafcf14-4098-4a83-9425-e73571277a06" providerId="AD" clId="Web-{C60CCDCA-F71C-4EBC-9B21-3F5E593822B9}" dt="2022-02-24T19:59:56.200" v="18"/>
          <ac:spMkLst>
            <pc:docMk/>
            <pc:sldMk cId="3507379078" sldId="2134805601"/>
            <ac:spMk id="4" creationId="{DFBACC40-5AC2-48E9-A835-66ADFCF4DCCE}"/>
          </ac:spMkLst>
        </pc:spChg>
      </pc:sldChg>
      <pc:sldChg chg="addSp">
        <pc:chgData name="David Warner" userId="S::david_dwarnerii.com#ext#@microsoft.onmicrosoft.com::acafcf14-4098-4a83-9425-e73571277a06" providerId="AD" clId="Web-{C60CCDCA-F71C-4EBC-9B21-3F5E593822B9}" dt="2022-02-24T19:59:29.340" v="13"/>
        <pc:sldMkLst>
          <pc:docMk/>
          <pc:sldMk cId="3743370006" sldId="2134805602"/>
        </pc:sldMkLst>
        <pc:spChg chg="add">
          <ac:chgData name="David Warner" userId="S::david_dwarnerii.com#ext#@microsoft.onmicrosoft.com::acafcf14-4098-4a83-9425-e73571277a06" providerId="AD" clId="Web-{C60CCDCA-F71C-4EBC-9B21-3F5E593822B9}" dt="2022-02-24T19:59:29.340" v="13"/>
          <ac:spMkLst>
            <pc:docMk/>
            <pc:sldMk cId="3743370006" sldId="2134805602"/>
            <ac:spMk id="4" creationId="{24D7FE3D-0ACE-42F0-8C85-AFA8DE43BA9B}"/>
          </ac:spMkLst>
        </pc:spChg>
      </pc:sldChg>
    </pc:docChg>
  </pc:docChgLst>
  <pc:docChgLst>
    <pc:chgData name="Julie Turner" userId="S::julie.turner_sympraxisconsulting.com#ext#@microsoft.onmicrosoft.com::51f00042-4c48-4111-9ee4-670ef2fc7d0e" providerId="AD" clId="Web-{A61B384C-B6DE-4966-BF8B-1D2D2B0BB7EE}"/>
    <pc:docChg chg="modSld">
      <pc:chgData name="Julie Turner" userId="S::julie.turner_sympraxisconsulting.com#ext#@microsoft.onmicrosoft.com::51f00042-4c48-4111-9ee4-670ef2fc7d0e" providerId="AD" clId="Web-{A61B384C-B6DE-4966-BF8B-1D2D2B0BB7EE}" dt="2021-10-04T17:35:00.169" v="139" actId="20577"/>
      <pc:docMkLst>
        <pc:docMk/>
      </pc:docMkLst>
      <pc:sldChg chg="delSp modSp">
        <pc:chgData name="Julie Turner" userId="S::julie.turner_sympraxisconsulting.com#ext#@microsoft.onmicrosoft.com::51f00042-4c48-4111-9ee4-670ef2fc7d0e" providerId="AD" clId="Web-{A61B384C-B6DE-4966-BF8B-1D2D2B0BB7EE}" dt="2021-10-04T17:35:00.169" v="139" actId="20577"/>
        <pc:sldMkLst>
          <pc:docMk/>
          <pc:sldMk cId="2877399898" sldId="1623"/>
        </pc:sldMkLst>
        <pc:spChg chg="mod">
          <ac:chgData name="Julie Turner" userId="S::julie.turner_sympraxisconsulting.com#ext#@microsoft.onmicrosoft.com::51f00042-4c48-4111-9ee4-670ef2fc7d0e" providerId="AD" clId="Web-{A61B384C-B6DE-4966-BF8B-1D2D2B0BB7EE}" dt="2021-10-04T17:35:00.169" v="139"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A61B384C-B6DE-4966-BF8B-1D2D2B0BB7EE}" dt="2021-10-04T17:24:01.226" v="3"/>
          <ac:spMkLst>
            <pc:docMk/>
            <pc:sldMk cId="2877399898" sldId="1623"/>
            <ac:spMk id="138" creationId="{2BCD52B0-2E19-407B-8299-CEAF4082858C}"/>
          </ac:spMkLst>
        </pc:spChg>
      </pc:sldChg>
    </pc:docChg>
  </pc:docChgLst>
  <pc:docChgLst>
    <pc:chgData name="Mikael Svenson" userId="965d4e6a-fd22-4d0b-8bb9-2315d7bb356c" providerId="ADAL" clId="{4D5AAAAA-9D1B-46FC-95CB-0023CFC41C15}"/>
    <pc:docChg chg="custSel modSld">
      <pc:chgData name="Mikael Svenson" userId="965d4e6a-fd22-4d0b-8bb9-2315d7bb356c" providerId="ADAL" clId="{4D5AAAAA-9D1B-46FC-95CB-0023CFC41C15}" dt="2021-08-25T19:56:37.528" v="91" actId="20577"/>
      <pc:docMkLst>
        <pc:docMk/>
      </pc:docMkLst>
      <pc:sldChg chg="delSp modSp mod">
        <pc:chgData name="Mikael Svenson" userId="965d4e6a-fd22-4d0b-8bb9-2315d7bb356c" providerId="ADAL" clId="{4D5AAAAA-9D1B-46FC-95CB-0023CFC41C15}" dt="2021-08-25T19:56:37.528" v="91" actId="20577"/>
        <pc:sldMkLst>
          <pc:docMk/>
          <pc:sldMk cId="2925091645" sldId="2076136308"/>
        </pc:sldMkLst>
        <pc:spChg chg="mod">
          <ac:chgData name="Mikael Svenson" userId="965d4e6a-fd22-4d0b-8bb9-2315d7bb356c" providerId="ADAL" clId="{4D5AAAAA-9D1B-46FC-95CB-0023CFC41C15}" dt="2021-08-25T19:56:37.528" v="91" actId="20577"/>
          <ac:spMkLst>
            <pc:docMk/>
            <pc:sldMk cId="2925091645" sldId="2076136308"/>
            <ac:spMk id="3" creationId="{CBDC9C38-872E-4048-96FE-C321FEF21EC1}"/>
          </ac:spMkLst>
        </pc:spChg>
        <pc:spChg chg="del">
          <ac:chgData name="Mikael Svenson" userId="965d4e6a-fd22-4d0b-8bb9-2315d7bb356c" providerId="ADAL" clId="{4D5AAAAA-9D1B-46FC-95CB-0023CFC41C15}" dt="2021-08-25T19:54:46.667" v="0" actId="478"/>
          <ac:spMkLst>
            <pc:docMk/>
            <pc:sldMk cId="2925091645" sldId="2076136308"/>
            <ac:spMk id="5" creationId="{F3912315-181F-4763-AB36-3F77A15BC222}"/>
          </ac:spMkLst>
        </pc:spChg>
      </pc:sldChg>
    </pc:docChg>
  </pc:docChgLst>
  <pc:docChgLst>
    <pc:chgData name="Waldemar Mastykarz" userId="S::wmastyka@microsoft.com::8c3ccc08-b2ec-4e63-9b9b-25eb044a606e" providerId="AD" clId="Web-{EBE64987-4B4D-0AE3-255C-AA9F1B29FA71}"/>
    <pc:docChg chg="modSld">
      <pc:chgData name="Waldemar Mastykarz" userId="S::wmastyka@microsoft.com::8c3ccc08-b2ec-4e63-9b9b-25eb044a606e" providerId="AD" clId="Web-{EBE64987-4B4D-0AE3-255C-AA9F1B29FA71}" dt="2021-10-07T11:18:25.676" v="82" actId="20577"/>
      <pc:docMkLst>
        <pc:docMk/>
      </pc:docMkLst>
      <pc:sldChg chg="modSp">
        <pc:chgData name="Waldemar Mastykarz" userId="S::wmastyka@microsoft.com::8c3ccc08-b2ec-4e63-9b9b-25eb044a606e" providerId="AD" clId="Web-{EBE64987-4B4D-0AE3-255C-AA9F1B29FA71}" dt="2021-10-07T11:18:25.676" v="82" actId="20577"/>
        <pc:sldMkLst>
          <pc:docMk/>
          <pc:sldMk cId="2253365439" sldId="1642"/>
        </pc:sldMkLst>
        <pc:spChg chg="mod">
          <ac:chgData name="Waldemar Mastykarz" userId="S::wmastyka@microsoft.com::8c3ccc08-b2ec-4e63-9b9b-25eb044a606e" providerId="AD" clId="Web-{EBE64987-4B4D-0AE3-255C-AA9F1B29FA71}" dt="2021-10-07T11:18:25.676" v="82" actId="20577"/>
          <ac:spMkLst>
            <pc:docMk/>
            <pc:sldMk cId="2253365439" sldId="1642"/>
            <ac:spMk id="3" creationId="{CBDC9C38-872E-4048-96FE-C321FEF21EC1}"/>
          </ac:spMkLst>
        </pc:spChg>
      </pc:sldChg>
    </pc:docChg>
  </pc:docChgLst>
  <pc:docChgLst>
    <pc:chgData name="David Warner" userId="S::david_dwarnerii.com#ext#@microsoft.onmicrosoft.com::acafcf14-4098-4a83-9425-e73571277a06" providerId="AD" clId="Web-{C6D44551-033D-4FE6-875C-BAE558F979F6}"/>
    <pc:docChg chg="modSld">
      <pc:chgData name="David Warner" userId="S::david_dwarnerii.com#ext#@microsoft.onmicrosoft.com::acafcf14-4098-4a83-9425-e73571277a06" providerId="AD" clId="Web-{C6D44551-033D-4FE6-875C-BAE558F979F6}" dt="2022-01-19T23:36:32.455" v="117"/>
      <pc:docMkLst>
        <pc:docMk/>
      </pc:docMkLst>
      <pc:sldChg chg="modSp">
        <pc:chgData name="David Warner" userId="S::david_dwarnerii.com#ext#@microsoft.onmicrosoft.com::acafcf14-4098-4a83-9425-e73571277a06" providerId="AD" clId="Web-{C6D44551-033D-4FE6-875C-BAE558F979F6}" dt="2022-01-19T23:21:53.030" v="14" actId="20577"/>
        <pc:sldMkLst>
          <pc:docMk/>
          <pc:sldMk cId="2967945684" sldId="277"/>
        </pc:sldMkLst>
        <pc:spChg chg="mod">
          <ac:chgData name="David Warner" userId="S::david_dwarnerii.com#ext#@microsoft.onmicrosoft.com::acafcf14-4098-4a83-9425-e73571277a06" providerId="AD" clId="Web-{C6D44551-033D-4FE6-875C-BAE558F979F6}" dt="2022-01-19T23:21:53.030" v="14"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6D44551-033D-4FE6-875C-BAE558F979F6}" dt="2022-01-19T23:21:18.342" v="3" actId="20577"/>
        <pc:sldMkLst>
          <pc:docMk/>
          <pc:sldMk cId="287163252" sldId="1567"/>
        </pc:sldMkLst>
        <pc:spChg chg="mod">
          <ac:chgData name="David Warner" userId="S::david_dwarnerii.com#ext#@microsoft.onmicrosoft.com::acafcf14-4098-4a83-9425-e73571277a06" providerId="AD" clId="Web-{C6D44551-033D-4FE6-875C-BAE558F979F6}" dt="2022-01-19T23:21:06.529" v="1" actId="20577"/>
          <ac:spMkLst>
            <pc:docMk/>
            <pc:sldMk cId="287163252" sldId="1567"/>
            <ac:spMk id="5" creationId="{9B6ECC88-D921-48D6-BA85-F52F354F9C35}"/>
          </ac:spMkLst>
        </pc:spChg>
        <pc:spChg chg="mod">
          <ac:chgData name="David Warner" userId="S::david_dwarnerii.com#ext#@microsoft.onmicrosoft.com::acafcf14-4098-4a83-9425-e73571277a06" providerId="AD" clId="Web-{C6D44551-033D-4FE6-875C-BAE558F979F6}" dt="2022-01-19T23:21:18.342" v="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C6D44551-033D-4FE6-875C-BAE558F979F6}" dt="2022-01-19T23:36:26.002" v="112"/>
        <pc:sldMkLst>
          <pc:docMk/>
          <pc:sldMk cId="2877399898" sldId="1623"/>
        </pc:sldMkLst>
        <pc:spChg chg="add">
          <ac:chgData name="David Warner" userId="S::david_dwarnerii.com#ext#@microsoft.onmicrosoft.com::acafcf14-4098-4a83-9425-e73571277a06" providerId="AD" clId="Web-{C6D44551-033D-4FE6-875C-BAE558F979F6}" dt="2022-01-19T23:36:26.002" v="112"/>
          <ac:spMkLst>
            <pc:docMk/>
            <pc:sldMk cId="2877399898" sldId="1623"/>
            <ac:spMk id="138" creationId="{57CA3C5D-A47B-4693-9BBE-3E774B36837F}"/>
          </ac:spMkLst>
        </pc:spChg>
      </pc:sldChg>
      <pc:sldChg chg="addSp">
        <pc:chgData name="David Warner" userId="S::david_dwarnerii.com#ext#@microsoft.onmicrosoft.com::acafcf14-4098-4a83-9425-e73571277a06" providerId="AD" clId="Web-{C6D44551-033D-4FE6-875C-BAE558F979F6}" dt="2022-01-19T23:36:25.142" v="111"/>
        <pc:sldMkLst>
          <pc:docMk/>
          <pc:sldMk cId="2253365439" sldId="1642"/>
        </pc:sldMkLst>
        <pc:spChg chg="add">
          <ac:chgData name="David Warner" userId="S::david_dwarnerii.com#ext#@microsoft.onmicrosoft.com::acafcf14-4098-4a83-9425-e73571277a06" providerId="AD" clId="Web-{C6D44551-033D-4FE6-875C-BAE558F979F6}" dt="2022-01-19T23:36:25.142" v="111"/>
          <ac:spMkLst>
            <pc:docMk/>
            <pc:sldMk cId="2253365439" sldId="1642"/>
            <ac:spMk id="4" creationId="{5A54A2F9-CA82-4C91-BD4E-BC2BA0D292BB}"/>
          </ac:spMkLst>
        </pc:spChg>
      </pc:sldChg>
      <pc:sldChg chg="modSp">
        <pc:chgData name="David Warner" userId="S::david_dwarnerii.com#ext#@microsoft.onmicrosoft.com::acafcf14-4098-4a83-9425-e73571277a06" providerId="AD" clId="Web-{C6D44551-033D-4FE6-875C-BAE558F979F6}" dt="2022-01-19T23:36:13.267" v="106" actId="20577"/>
        <pc:sldMkLst>
          <pc:docMk/>
          <pc:sldMk cId="10702720" sldId="2079"/>
        </pc:sldMkLst>
        <pc:spChg chg="mod">
          <ac:chgData name="David Warner" userId="S::david_dwarnerii.com#ext#@microsoft.onmicrosoft.com::acafcf14-4098-4a83-9425-e73571277a06" providerId="AD" clId="Web-{C6D44551-033D-4FE6-875C-BAE558F979F6}" dt="2022-01-19T23:36:13.267" v="106" actId="20577"/>
          <ac:spMkLst>
            <pc:docMk/>
            <pc:sldMk cId="10702720" sldId="2079"/>
            <ac:spMk id="8" creationId="{00000000-0000-0000-0000-000000000000}"/>
          </ac:spMkLst>
        </pc:spChg>
        <pc:picChg chg="mod">
          <ac:chgData name="David Warner" userId="S::david_dwarnerii.com#ext#@microsoft.onmicrosoft.com::acafcf14-4098-4a83-9425-e73571277a06" providerId="AD" clId="Web-{C6D44551-033D-4FE6-875C-BAE558F979F6}" dt="2022-01-19T23:31:18.698" v="31" actId="1076"/>
          <ac:picMkLst>
            <pc:docMk/>
            <pc:sldMk cId="10702720" sldId="2079"/>
            <ac:picMk id="2" creationId="{619630DA-55FA-465E-83F2-A89A5DE2BB6A}"/>
          </ac:picMkLst>
        </pc:picChg>
        <pc:picChg chg="mod">
          <ac:chgData name="David Warner" userId="S::david_dwarnerii.com#ext#@microsoft.onmicrosoft.com::acafcf14-4098-4a83-9425-e73571277a06" providerId="AD" clId="Web-{C6D44551-033D-4FE6-875C-BAE558F979F6}" dt="2022-01-19T23:31:37.324" v="33"/>
          <ac:picMkLst>
            <pc:docMk/>
            <pc:sldMk cId="10702720" sldId="2079"/>
            <ac:picMk id="11" creationId="{1969CEB2-97BE-4D53-B93F-16FBDB07A39C}"/>
          </ac:picMkLst>
        </pc:picChg>
        <pc:picChg chg="mod">
          <ac:chgData name="David Warner" userId="S::david_dwarnerii.com#ext#@microsoft.onmicrosoft.com::acafcf14-4098-4a83-9425-e73571277a06" providerId="AD" clId="Web-{C6D44551-033D-4FE6-875C-BAE558F979F6}" dt="2022-01-19T23:31:20.776" v="32" actId="1076"/>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C6D44551-033D-4FE6-875C-BAE558F979F6}" dt="2022-01-19T23:36:17.923" v="107"/>
        <pc:sldMkLst>
          <pc:docMk/>
          <pc:sldMk cId="4037611923" sldId="3334"/>
        </pc:sldMkLst>
        <pc:spChg chg="add">
          <ac:chgData name="David Warner" userId="S::david_dwarnerii.com#ext#@microsoft.onmicrosoft.com::acafcf14-4098-4a83-9425-e73571277a06" providerId="AD" clId="Web-{C6D44551-033D-4FE6-875C-BAE558F979F6}" dt="2022-01-19T23:36:17.923" v="107"/>
          <ac:spMkLst>
            <pc:docMk/>
            <pc:sldMk cId="4037611923" sldId="3334"/>
            <ac:spMk id="4" creationId="{48A26166-4B61-4076-87FB-6403554B4B8C}"/>
          </ac:spMkLst>
        </pc:spChg>
      </pc:sldChg>
      <pc:sldChg chg="modSp">
        <pc:chgData name="David Warner" userId="S::david_dwarnerii.com#ext#@microsoft.onmicrosoft.com::acafcf14-4098-4a83-9425-e73571277a06" providerId="AD" clId="Web-{C6D44551-033D-4FE6-875C-BAE558F979F6}" dt="2022-01-19T23:36:02.314" v="99" actId="20577"/>
        <pc:sldMkLst>
          <pc:docMk/>
          <pc:sldMk cId="778883926" sldId="2076136264"/>
        </pc:sldMkLst>
        <pc:spChg chg="mod">
          <ac:chgData name="David Warner" userId="S::david_dwarnerii.com#ext#@microsoft.onmicrosoft.com::acafcf14-4098-4a83-9425-e73571277a06" providerId="AD" clId="Web-{C6D44551-033D-4FE6-875C-BAE558F979F6}" dt="2022-01-19T23:36:02.314" v="99"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C6D44551-033D-4FE6-875C-BAE558F979F6}" dt="2022-01-19T23:35:46.141" v="93"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C6D44551-033D-4FE6-875C-BAE558F979F6}" dt="2022-01-19T23:35:48.173" v="94"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C6D44551-033D-4FE6-875C-BAE558F979F6}" dt="2022-01-19T23:35:35.063" v="84"/>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C6D44551-033D-4FE6-875C-BAE558F979F6}" dt="2022-01-19T23:36:22.705" v="110"/>
        <pc:sldMkLst>
          <pc:docMk/>
          <pc:sldMk cId="2925091645" sldId="2076136308"/>
        </pc:sldMkLst>
        <pc:spChg chg="add">
          <ac:chgData name="David Warner" userId="S::david_dwarnerii.com#ext#@microsoft.onmicrosoft.com::acafcf14-4098-4a83-9425-e73571277a06" providerId="AD" clId="Web-{C6D44551-033D-4FE6-875C-BAE558F979F6}" dt="2022-01-19T23:36:22.705" v="110"/>
          <ac:spMkLst>
            <pc:docMk/>
            <pc:sldMk cId="2925091645" sldId="2076136308"/>
            <ac:spMk id="20" creationId="{FDE9300E-7180-4AD6-AABD-0C4CC7689DDE}"/>
          </ac:spMkLst>
        </pc:spChg>
      </pc:sldChg>
      <pc:sldChg chg="addSp">
        <pc:chgData name="David Warner" userId="S::david_dwarnerii.com#ext#@microsoft.onmicrosoft.com::acafcf14-4098-4a83-9425-e73571277a06" providerId="AD" clId="Web-{C6D44551-033D-4FE6-875C-BAE558F979F6}" dt="2022-01-19T23:36:29.720" v="115"/>
        <pc:sldMkLst>
          <pc:docMk/>
          <pc:sldMk cId="4264513327" sldId="2076137808"/>
        </pc:sldMkLst>
        <pc:spChg chg="add">
          <ac:chgData name="David Warner" userId="S::david_dwarnerii.com#ext#@microsoft.onmicrosoft.com::acafcf14-4098-4a83-9425-e73571277a06" providerId="AD" clId="Web-{C6D44551-033D-4FE6-875C-BAE558F979F6}" dt="2022-01-19T23:36:29.720" v="115"/>
          <ac:spMkLst>
            <pc:docMk/>
            <pc:sldMk cId="4264513327" sldId="2076137808"/>
            <ac:spMk id="2" creationId="{CFC32C8B-3DF3-47D9-99CD-4C8A9EE366C5}"/>
          </ac:spMkLst>
        </pc:spChg>
      </pc:sldChg>
      <pc:sldChg chg="addSp">
        <pc:chgData name="David Warner" userId="S::david_dwarnerii.com#ext#@microsoft.onmicrosoft.com::acafcf14-4098-4a83-9425-e73571277a06" providerId="AD" clId="Web-{C6D44551-033D-4FE6-875C-BAE558F979F6}" dt="2022-01-19T23:36:32.455" v="117"/>
        <pc:sldMkLst>
          <pc:docMk/>
          <pc:sldMk cId="3048732025" sldId="2076137809"/>
        </pc:sldMkLst>
        <pc:spChg chg="add">
          <ac:chgData name="David Warner" userId="S::david_dwarnerii.com#ext#@microsoft.onmicrosoft.com::acafcf14-4098-4a83-9425-e73571277a06" providerId="AD" clId="Web-{C6D44551-033D-4FE6-875C-BAE558F979F6}" dt="2022-01-19T23:36:32.455" v="117"/>
          <ac:spMkLst>
            <pc:docMk/>
            <pc:sldMk cId="3048732025" sldId="2076137809"/>
            <ac:spMk id="3" creationId="{8CF68A94-06A0-48C5-972A-D58BC75C13BC}"/>
          </ac:spMkLst>
        </pc:spChg>
      </pc:sldChg>
      <pc:sldChg chg="addSp">
        <pc:chgData name="David Warner" userId="S::david_dwarnerii.com#ext#@microsoft.onmicrosoft.com::acafcf14-4098-4a83-9425-e73571277a06" providerId="AD" clId="Web-{C6D44551-033D-4FE6-875C-BAE558F979F6}" dt="2022-01-19T23:36:31.752" v="116"/>
        <pc:sldMkLst>
          <pc:docMk/>
          <pc:sldMk cId="1812315545" sldId="2134805597"/>
        </pc:sldMkLst>
        <pc:spChg chg="add">
          <ac:chgData name="David Warner" userId="S::david_dwarnerii.com#ext#@microsoft.onmicrosoft.com::acafcf14-4098-4a83-9425-e73571277a06" providerId="AD" clId="Web-{C6D44551-033D-4FE6-875C-BAE558F979F6}" dt="2022-01-19T23:36:31.752" v="116"/>
          <ac:spMkLst>
            <pc:docMk/>
            <pc:sldMk cId="1812315545" sldId="2134805597"/>
            <ac:spMk id="3" creationId="{38F67C20-EB80-4826-B228-1A99AACCCEA7}"/>
          </ac:spMkLst>
        </pc:spChg>
      </pc:sldChg>
      <pc:sldChg chg="addSp">
        <pc:chgData name="David Warner" userId="S::david_dwarnerii.com#ext#@microsoft.onmicrosoft.com::acafcf14-4098-4a83-9425-e73571277a06" providerId="AD" clId="Web-{C6D44551-033D-4FE6-875C-BAE558F979F6}" dt="2022-01-19T23:36:19.970" v="108"/>
        <pc:sldMkLst>
          <pc:docMk/>
          <pc:sldMk cId="154491924" sldId="2134805599"/>
        </pc:sldMkLst>
        <pc:spChg chg="add">
          <ac:chgData name="David Warner" userId="S::david_dwarnerii.com#ext#@microsoft.onmicrosoft.com::acafcf14-4098-4a83-9425-e73571277a06" providerId="AD" clId="Web-{C6D44551-033D-4FE6-875C-BAE558F979F6}" dt="2022-01-19T23:36:19.970" v="108"/>
          <ac:spMkLst>
            <pc:docMk/>
            <pc:sldMk cId="154491924" sldId="2134805599"/>
            <ac:spMk id="19" creationId="{5F1919D3-31B6-4DEE-8D5A-FE2F56F6AA04}"/>
          </ac:spMkLst>
        </pc:spChg>
      </pc:sldChg>
      <pc:sldChg chg="addSp">
        <pc:chgData name="David Warner" userId="S::david_dwarnerii.com#ext#@microsoft.onmicrosoft.com::acafcf14-4098-4a83-9425-e73571277a06" providerId="AD" clId="Web-{C6D44551-033D-4FE6-875C-BAE558F979F6}" dt="2022-01-19T23:36:29.002" v="114"/>
        <pc:sldMkLst>
          <pc:docMk/>
          <pc:sldMk cId="837812005" sldId="2134805600"/>
        </pc:sldMkLst>
        <pc:spChg chg="add">
          <ac:chgData name="David Warner" userId="S::david_dwarnerii.com#ext#@microsoft.onmicrosoft.com::acafcf14-4098-4a83-9425-e73571277a06" providerId="AD" clId="Web-{C6D44551-033D-4FE6-875C-BAE558F979F6}" dt="2022-01-19T23:36:29.002" v="114"/>
          <ac:spMkLst>
            <pc:docMk/>
            <pc:sldMk cId="837812005" sldId="2134805600"/>
            <ac:spMk id="2" creationId="{C87750BB-FD3D-4643-88EA-588B6CC43106}"/>
          </ac:spMkLst>
        </pc:spChg>
      </pc:sldChg>
      <pc:sldChg chg="addSp">
        <pc:chgData name="David Warner" userId="S::david_dwarnerii.com#ext#@microsoft.onmicrosoft.com::acafcf14-4098-4a83-9425-e73571277a06" providerId="AD" clId="Web-{C6D44551-033D-4FE6-875C-BAE558F979F6}" dt="2022-01-19T23:36:27.455" v="113"/>
        <pc:sldMkLst>
          <pc:docMk/>
          <pc:sldMk cId="3507379078" sldId="2134805601"/>
        </pc:sldMkLst>
        <pc:spChg chg="add">
          <ac:chgData name="David Warner" userId="S::david_dwarnerii.com#ext#@microsoft.onmicrosoft.com::acafcf14-4098-4a83-9425-e73571277a06" providerId="AD" clId="Web-{C6D44551-033D-4FE6-875C-BAE558F979F6}" dt="2022-01-19T23:36:27.455" v="113"/>
          <ac:spMkLst>
            <pc:docMk/>
            <pc:sldMk cId="3507379078" sldId="2134805601"/>
            <ac:spMk id="4" creationId="{7B552084-92B9-4205-B771-640F8AFFE932}"/>
          </ac:spMkLst>
        </pc:spChg>
      </pc:sldChg>
      <pc:sldChg chg="addSp">
        <pc:chgData name="David Warner" userId="S::david_dwarnerii.com#ext#@microsoft.onmicrosoft.com::acafcf14-4098-4a83-9425-e73571277a06" providerId="AD" clId="Web-{C6D44551-033D-4FE6-875C-BAE558F979F6}" dt="2022-01-19T23:36:20.705" v="109"/>
        <pc:sldMkLst>
          <pc:docMk/>
          <pc:sldMk cId="3743370006" sldId="2134805602"/>
        </pc:sldMkLst>
        <pc:spChg chg="add">
          <ac:chgData name="David Warner" userId="S::david_dwarnerii.com#ext#@microsoft.onmicrosoft.com::acafcf14-4098-4a83-9425-e73571277a06" providerId="AD" clId="Web-{C6D44551-033D-4FE6-875C-BAE558F979F6}" dt="2022-01-19T23:36:20.705" v="109"/>
          <ac:spMkLst>
            <pc:docMk/>
            <pc:sldMk cId="3743370006" sldId="2134805602"/>
            <ac:spMk id="4" creationId="{EC8F7B2F-BBBF-4FDE-BE9B-49D337CC1333}"/>
          </ac:spMkLst>
        </pc:spChg>
      </pc:sldChg>
    </pc:docChg>
  </pc:docChgLst>
  <pc:docChgLst>
    <pc:chgData name="Patrick Rodgers" userId="d219dede-d6b3-4097-a769-454d84f039e8" providerId="ADAL" clId="{B99B299E-85D0-43C6-B65B-B3858295D300}"/>
    <pc:docChg chg="custSel modSld sldOrd">
      <pc:chgData name="Patrick Rodgers" userId="d219dede-d6b3-4097-a769-454d84f039e8" providerId="ADAL" clId="{B99B299E-85D0-43C6-B65B-B3858295D300}" dt="2022-03-24T13:52:12.899" v="85"/>
      <pc:docMkLst>
        <pc:docMk/>
      </pc:docMkLst>
      <pc:sldChg chg="ord">
        <pc:chgData name="Patrick Rodgers" userId="d219dede-d6b3-4097-a769-454d84f039e8" providerId="ADAL" clId="{B99B299E-85D0-43C6-B65B-B3858295D300}" dt="2022-03-24T13:51:59.713" v="83"/>
        <pc:sldMkLst>
          <pc:docMk/>
          <pc:sldMk cId="2773584698" sldId="1621"/>
        </pc:sldMkLst>
      </pc:sldChg>
      <pc:sldChg chg="modSp mod">
        <pc:chgData name="Patrick Rodgers" userId="d219dede-d6b3-4097-a769-454d84f039e8" providerId="ADAL" clId="{B99B299E-85D0-43C6-B65B-B3858295D300}" dt="2022-03-24T12:40:33.130" v="81" actId="20577"/>
        <pc:sldMkLst>
          <pc:docMk/>
          <pc:sldMk cId="2877399898" sldId="1623"/>
        </pc:sldMkLst>
        <pc:spChg chg="mod">
          <ac:chgData name="Patrick Rodgers" userId="d219dede-d6b3-4097-a769-454d84f039e8" providerId="ADAL" clId="{B99B299E-85D0-43C6-B65B-B3858295D300}" dt="2022-03-24T12:40:33.130" v="81" actId="20577"/>
          <ac:spMkLst>
            <pc:docMk/>
            <pc:sldMk cId="2877399898" sldId="1623"/>
            <ac:spMk id="3" creationId="{CBDC9C38-872E-4048-96FE-C321FEF21EC1}"/>
          </ac:spMkLst>
        </pc:spChg>
      </pc:sldChg>
      <pc:sldChg chg="ord">
        <pc:chgData name="Patrick Rodgers" userId="d219dede-d6b3-4097-a769-454d84f039e8" providerId="ADAL" clId="{B99B299E-85D0-43C6-B65B-B3858295D300}" dt="2022-03-24T13:52:12.899" v="85"/>
        <pc:sldMkLst>
          <pc:docMk/>
          <pc:sldMk cId="3554970203" sldId="2076137597"/>
        </pc:sldMkLst>
      </pc:sldChg>
    </pc:docChg>
  </pc:docChgLst>
  <pc:docChgLst>
    <pc:chgData name="Waldemar Mastykarz" userId="S::wmastyka@microsoft.com::8c3ccc08-b2ec-4e63-9b9b-25eb044a606e" providerId="AD" clId="Web-{4FF0302B-16FF-CCB8-F4A5-313474DF3802}"/>
    <pc:docChg chg="modSld">
      <pc:chgData name="Waldemar Mastykarz" userId="S::wmastyka@microsoft.com::8c3ccc08-b2ec-4e63-9b9b-25eb044a606e" providerId="AD" clId="Web-{4FF0302B-16FF-CCB8-F4A5-313474DF3802}" dt="2022-03-08T08:13:30.598" v="168" actId="20577"/>
      <pc:docMkLst>
        <pc:docMk/>
      </pc:docMkLst>
      <pc:sldChg chg="delSp modSp">
        <pc:chgData name="Waldemar Mastykarz" userId="S::wmastyka@microsoft.com::8c3ccc08-b2ec-4e63-9b9b-25eb044a606e" providerId="AD" clId="Web-{4FF0302B-16FF-CCB8-F4A5-313474DF3802}" dt="2022-03-08T08:13:30.598" v="168" actId="20577"/>
        <pc:sldMkLst>
          <pc:docMk/>
          <pc:sldMk cId="2253365439" sldId="1642"/>
        </pc:sldMkLst>
        <pc:spChg chg="mod">
          <ac:chgData name="Waldemar Mastykarz" userId="S::wmastyka@microsoft.com::8c3ccc08-b2ec-4e63-9b9b-25eb044a606e" providerId="AD" clId="Web-{4FF0302B-16FF-CCB8-F4A5-313474DF3802}" dt="2022-03-08T08:13:30.598" v="168" actId="20577"/>
          <ac:spMkLst>
            <pc:docMk/>
            <pc:sldMk cId="2253365439" sldId="1642"/>
            <ac:spMk id="3" creationId="{CBDC9C38-872E-4048-96FE-C321FEF21EC1}"/>
          </ac:spMkLst>
        </pc:spChg>
        <pc:spChg chg="del">
          <ac:chgData name="Waldemar Mastykarz" userId="S::wmastyka@microsoft.com::8c3ccc08-b2ec-4e63-9b9b-25eb044a606e" providerId="AD" clId="Web-{4FF0302B-16FF-CCB8-F4A5-313474DF3802}" dt="2022-03-08T07:46:16.017" v="0"/>
          <ac:spMkLst>
            <pc:docMk/>
            <pc:sldMk cId="2253365439" sldId="1642"/>
            <ac:spMk id="4" creationId="{C1C4D997-3C98-49F9-82A8-5BD8D9E822CC}"/>
          </ac:spMkLst>
        </pc:spChg>
      </pc:sldChg>
    </pc:docChg>
  </pc:docChgLst>
  <pc:docChgLst>
    <pc:chgData name="David Warner" userId="S::david_dwarnerii.com#ext#@microsoft.onmicrosoft.com::acafcf14-4098-4a83-9425-e73571277a06" providerId="AD" clId="Web-{45DBCD9B-337D-4333-B3FB-3176E63CF60C}"/>
    <pc:docChg chg="modSld">
      <pc:chgData name="David Warner" userId="S::david_dwarnerii.com#ext#@microsoft.onmicrosoft.com::acafcf14-4098-4a83-9425-e73571277a06" providerId="AD" clId="Web-{45DBCD9B-337D-4333-B3FB-3176E63CF60C}" dt="2021-12-27T00:55:01.622" v="0"/>
      <pc:docMkLst>
        <pc:docMk/>
      </pc:docMkLst>
      <pc:sldChg chg="delSp">
        <pc:chgData name="David Warner" userId="S::david_dwarnerii.com#ext#@microsoft.onmicrosoft.com::acafcf14-4098-4a83-9425-e73571277a06" providerId="AD" clId="Web-{45DBCD9B-337D-4333-B3FB-3176E63CF60C}" dt="2021-12-27T00:55:01.622" v="0"/>
        <pc:sldMkLst>
          <pc:docMk/>
          <pc:sldMk cId="1812315545" sldId="2134805597"/>
        </pc:sldMkLst>
        <pc:spChg chg="del">
          <ac:chgData name="David Warner" userId="S::david_dwarnerii.com#ext#@microsoft.onmicrosoft.com::acafcf14-4098-4a83-9425-e73571277a06" providerId="AD" clId="Web-{45DBCD9B-337D-4333-B3FB-3176E63CF60C}" dt="2021-12-27T00:55:01.622" v="0"/>
          <ac:spMkLst>
            <pc:docMk/>
            <pc:sldMk cId="1812315545" sldId="2134805597"/>
            <ac:spMk id="2" creationId="{C6B39521-E7F7-4094-9728-507BFEC1C747}"/>
          </ac:spMkLst>
        </pc:spChg>
      </pc:sldChg>
    </pc:docChg>
  </pc:docChgLst>
  <pc:docChgLst>
    <pc:chgData name="Patrick Rodgers" userId="d219dede-d6b3-4097-a769-454d84f039e8" providerId="ADAL" clId="{79E93667-6A48-41BD-9BFA-DAF03190D5D5}"/>
    <pc:docChg chg="modSld">
      <pc:chgData name="Patrick Rodgers" userId="d219dede-d6b3-4097-a769-454d84f039e8" providerId="ADAL" clId="{79E93667-6A48-41BD-9BFA-DAF03190D5D5}" dt="2022-02-10T14:50:32.247" v="1" actId="1076"/>
      <pc:docMkLst>
        <pc:docMk/>
      </pc:docMkLst>
      <pc:sldChg chg="modSp mod">
        <pc:chgData name="Patrick Rodgers" userId="d219dede-d6b3-4097-a769-454d84f039e8" providerId="ADAL" clId="{79E93667-6A48-41BD-9BFA-DAF03190D5D5}" dt="2022-02-10T14:50:32.247" v="1" actId="1076"/>
        <pc:sldMkLst>
          <pc:docMk/>
          <pc:sldMk cId="2877399898" sldId="1623"/>
        </pc:sldMkLst>
        <pc:picChg chg="mod">
          <ac:chgData name="Patrick Rodgers" userId="d219dede-d6b3-4097-a769-454d84f039e8" providerId="ADAL" clId="{79E93667-6A48-41BD-9BFA-DAF03190D5D5}" dt="2022-02-10T14:50:32.247" v="1" actId="1076"/>
          <ac:picMkLst>
            <pc:docMk/>
            <pc:sldMk cId="2877399898" sldId="1623"/>
            <ac:picMk id="138" creationId="{6D956ED9-B6EB-4729-93FB-6580CBC52AEB}"/>
          </ac:picMkLst>
        </pc:picChg>
      </pc:sldChg>
    </pc:docChg>
  </pc:docChgLst>
  <pc:docChgLst>
    <pc:chgData name="Julie Turner" userId="S::julie.turner_sympraxisconsulting.com#ext#@microsoft.onmicrosoft.com::51f00042-4c48-4111-9ee4-670ef2fc7d0e" providerId="AD" clId="Web-{AC13EAFC-5F58-4ACE-9F61-797854B31052}"/>
    <pc:docChg chg="modSld">
      <pc:chgData name="Julie Turner" userId="S::julie.turner_sympraxisconsulting.com#ext#@microsoft.onmicrosoft.com::51f00042-4c48-4111-9ee4-670ef2fc7d0e" providerId="AD" clId="Web-{AC13EAFC-5F58-4ACE-9F61-797854B31052}" dt="2021-12-13T22:12:29.861" v="70" actId="20577"/>
      <pc:docMkLst>
        <pc:docMk/>
      </pc:docMkLst>
      <pc:sldChg chg="delSp modSp">
        <pc:chgData name="Julie Turner" userId="S::julie.turner_sympraxisconsulting.com#ext#@microsoft.onmicrosoft.com::51f00042-4c48-4111-9ee4-670ef2fc7d0e" providerId="AD" clId="Web-{AC13EAFC-5F58-4ACE-9F61-797854B31052}" dt="2021-12-13T22:12:29.861" v="70" actId="20577"/>
        <pc:sldMkLst>
          <pc:docMk/>
          <pc:sldMk cId="2877399898" sldId="1623"/>
        </pc:sldMkLst>
        <pc:spChg chg="mod">
          <ac:chgData name="Julie Turner" userId="S::julie.turner_sympraxisconsulting.com#ext#@microsoft.onmicrosoft.com::51f00042-4c48-4111-9ee4-670ef2fc7d0e" providerId="AD" clId="Web-{AC13EAFC-5F58-4ACE-9F61-797854B31052}" dt="2021-12-13T22:12:29.861" v="70"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AC13EAFC-5F58-4ACE-9F61-797854B31052}" dt="2021-12-13T22:10:49.499" v="0"/>
          <ac:spMkLst>
            <pc:docMk/>
            <pc:sldMk cId="2877399898" sldId="1623"/>
            <ac:spMk id="138" creationId="{4E9CB926-CA42-423F-B8EB-780248B3D671}"/>
          </ac:spMkLst>
        </pc:spChg>
      </pc:sldChg>
    </pc:docChg>
  </pc:docChgLst>
  <pc:docChgLst>
    <pc:chgData name="Vesa Juvonen" userId="c7243be1-99a3-4752-ab2a-0cf698cf8236" providerId="ADAL" clId="{32D9AA5F-1C73-4B67-8885-F8D514AE6278}"/>
    <pc:docChg chg="custSel addSld delSld modSld modSection">
      <pc:chgData name="Vesa Juvonen" userId="c7243be1-99a3-4752-ab2a-0cf698cf8236" providerId="ADAL" clId="{32D9AA5F-1C73-4B67-8885-F8D514AE6278}" dt="2022-04-07T10:06:51.563" v="138" actId="20577"/>
      <pc:docMkLst>
        <pc:docMk/>
      </pc:docMkLst>
      <pc:sldChg chg="modSp mod">
        <pc:chgData name="Vesa Juvonen" userId="c7243be1-99a3-4752-ab2a-0cf698cf8236" providerId="ADAL" clId="{32D9AA5F-1C73-4B67-8885-F8D514AE6278}" dt="2022-04-07T09:57:15.425" v="52" actId="20577"/>
        <pc:sldMkLst>
          <pc:docMk/>
          <pc:sldMk cId="778883926" sldId="2076136264"/>
        </pc:sldMkLst>
        <pc:spChg chg="mod">
          <ac:chgData name="Vesa Juvonen" userId="c7243be1-99a3-4752-ab2a-0cf698cf8236" providerId="ADAL" clId="{32D9AA5F-1C73-4B67-8885-F8D514AE6278}" dt="2022-04-07T09:57:15.425" v="52" actId="20577"/>
          <ac:spMkLst>
            <pc:docMk/>
            <pc:sldMk cId="778883926" sldId="2076136264"/>
            <ac:spMk id="14" creationId="{953584C8-8734-42EA-AD16-6AA2B405D249}"/>
          </ac:spMkLst>
        </pc:spChg>
      </pc:sldChg>
      <pc:sldChg chg="modSp mod">
        <pc:chgData name="Vesa Juvonen" userId="c7243be1-99a3-4752-ab2a-0cf698cf8236" providerId="ADAL" clId="{32D9AA5F-1C73-4B67-8885-F8D514AE6278}" dt="2022-04-06T18:49:39.899" v="51" actId="6549"/>
        <pc:sldMkLst>
          <pc:docMk/>
          <pc:sldMk cId="3554970203" sldId="2076137597"/>
        </pc:sldMkLst>
        <pc:spChg chg="mod">
          <ac:chgData name="Vesa Juvonen" userId="c7243be1-99a3-4752-ab2a-0cf698cf8236" providerId="ADAL" clId="{32D9AA5F-1C73-4B67-8885-F8D514AE6278}" dt="2022-04-06T18:49:39.899" v="51" actId="6549"/>
          <ac:spMkLst>
            <pc:docMk/>
            <pc:sldMk cId="3554970203" sldId="2076137597"/>
            <ac:spMk id="14" creationId="{EA2D09EA-4B40-4272-A2B9-2748FE02328F}"/>
          </ac:spMkLst>
        </pc:spChg>
        <pc:spChg chg="mod">
          <ac:chgData name="Vesa Juvonen" userId="c7243be1-99a3-4752-ab2a-0cf698cf8236" providerId="ADAL" clId="{32D9AA5F-1C73-4B67-8885-F8D514AE6278}" dt="2022-04-06T18:49:23.186" v="25" actId="20577"/>
          <ac:spMkLst>
            <pc:docMk/>
            <pc:sldMk cId="3554970203" sldId="2076137597"/>
            <ac:spMk id="22" creationId="{C3850332-7012-43B5-831F-FACD76D2BD30}"/>
          </ac:spMkLst>
        </pc:spChg>
        <pc:spChg chg="mod">
          <ac:chgData name="Vesa Juvonen" userId="c7243be1-99a3-4752-ab2a-0cf698cf8236" providerId="ADAL" clId="{32D9AA5F-1C73-4B67-8885-F8D514AE6278}" dt="2022-04-06T18:49:32.949" v="48" actId="20577"/>
          <ac:spMkLst>
            <pc:docMk/>
            <pc:sldMk cId="3554970203" sldId="2076137597"/>
            <ac:spMk id="35" creationId="{E1EC2F77-247B-4FA4-AD71-3F05EC150861}"/>
          </ac:spMkLst>
        </pc:spChg>
      </pc:sldChg>
      <pc:sldChg chg="del">
        <pc:chgData name="Vesa Juvonen" userId="c7243be1-99a3-4752-ab2a-0cf698cf8236" providerId="ADAL" clId="{32D9AA5F-1C73-4B67-8885-F8D514AE6278}" dt="2022-04-06T18:47:58.764" v="1" actId="47"/>
        <pc:sldMkLst>
          <pc:docMk/>
          <pc:sldMk cId="1964942243" sldId="2076137768"/>
        </pc:sldMkLst>
      </pc:sldChg>
      <pc:sldChg chg="modSp add mod">
        <pc:chgData name="Vesa Juvonen" userId="c7243be1-99a3-4752-ab2a-0cf698cf8236" providerId="ADAL" clId="{32D9AA5F-1C73-4B67-8885-F8D514AE6278}" dt="2022-04-06T18:49:08.537" v="21" actId="207"/>
        <pc:sldMkLst>
          <pc:docMk/>
          <pc:sldMk cId="4067994953" sldId="2076137844"/>
        </pc:sldMkLst>
        <pc:spChg chg="mod">
          <ac:chgData name="Vesa Juvonen" userId="c7243be1-99a3-4752-ab2a-0cf698cf8236" providerId="ADAL" clId="{32D9AA5F-1C73-4B67-8885-F8D514AE6278}" dt="2022-04-06T18:49:08.537" v="21" actId="207"/>
          <ac:spMkLst>
            <pc:docMk/>
            <pc:sldMk cId="4067994953" sldId="2076137844"/>
            <ac:spMk id="11" creationId="{463E50D4-3798-4435-9259-B3FD089AF08B}"/>
          </ac:spMkLst>
        </pc:spChg>
        <pc:spChg chg="mod">
          <ac:chgData name="Vesa Juvonen" userId="c7243be1-99a3-4752-ab2a-0cf698cf8236" providerId="ADAL" clId="{32D9AA5F-1C73-4B67-8885-F8D514AE6278}" dt="2022-04-06T18:49:00.741" v="19" actId="207"/>
          <ac:spMkLst>
            <pc:docMk/>
            <pc:sldMk cId="4067994953" sldId="2076137844"/>
            <ac:spMk id="18" creationId="{E5183C7A-C387-45C5-B839-7BB228B4091B}"/>
          </ac:spMkLst>
        </pc:spChg>
        <pc:spChg chg="mod">
          <ac:chgData name="Vesa Juvonen" userId="c7243be1-99a3-4752-ab2a-0cf698cf8236" providerId="ADAL" clId="{32D9AA5F-1C73-4B67-8885-F8D514AE6278}" dt="2022-04-06T18:49:05.539" v="20" actId="207"/>
          <ac:spMkLst>
            <pc:docMk/>
            <pc:sldMk cId="4067994953" sldId="2076137844"/>
            <ac:spMk id="19" creationId="{B96EE522-6672-435D-A47F-0B904BCE8C3A}"/>
          </ac:spMkLst>
        </pc:spChg>
      </pc:sldChg>
      <pc:sldChg chg="addSp delSp modSp mod">
        <pc:chgData name="Vesa Juvonen" userId="c7243be1-99a3-4752-ab2a-0cf698cf8236" providerId="ADAL" clId="{32D9AA5F-1C73-4B67-8885-F8D514AE6278}" dt="2022-04-07T10:05:52.727" v="88" actId="1076"/>
        <pc:sldMkLst>
          <pc:docMk/>
          <pc:sldMk cId="837812005" sldId="2134805600"/>
        </pc:sldMkLst>
        <pc:spChg chg="del">
          <ac:chgData name="Vesa Juvonen" userId="c7243be1-99a3-4752-ab2a-0cf698cf8236" providerId="ADAL" clId="{32D9AA5F-1C73-4B67-8885-F8D514AE6278}" dt="2022-04-07T09:59:36.430" v="53" actId="478"/>
          <ac:spMkLst>
            <pc:docMk/>
            <pc:sldMk cId="837812005" sldId="2134805600"/>
            <ac:spMk id="2" creationId="{F0574555-EB53-B214-0B64-DC8F8745E98D}"/>
          </ac:spMkLst>
        </pc:spChg>
        <pc:spChg chg="mod">
          <ac:chgData name="Vesa Juvonen" userId="c7243be1-99a3-4752-ab2a-0cf698cf8236" providerId="ADAL" clId="{32D9AA5F-1C73-4B67-8885-F8D514AE6278}" dt="2022-04-07T10:05:16.282" v="82" actId="1076"/>
          <ac:spMkLst>
            <pc:docMk/>
            <pc:sldMk cId="837812005" sldId="2134805600"/>
            <ac:spMk id="7" creationId="{D88F2072-6F4F-460D-B61B-3F21B5F89F2B}"/>
          </ac:spMkLst>
        </pc:spChg>
        <pc:spChg chg="mod">
          <ac:chgData name="Vesa Juvonen" userId="c7243be1-99a3-4752-ab2a-0cf698cf8236" providerId="ADAL" clId="{32D9AA5F-1C73-4B67-8885-F8D514AE6278}" dt="2022-04-07T10:05:24.421" v="83" actId="1076"/>
          <ac:spMkLst>
            <pc:docMk/>
            <pc:sldMk cId="837812005" sldId="2134805600"/>
            <ac:spMk id="9" creationId="{4E9385E9-EBB4-4B3B-A43E-6C3ADC70F1A3}"/>
          </ac:spMkLst>
        </pc:spChg>
        <pc:spChg chg="mod">
          <ac:chgData name="Vesa Juvonen" userId="c7243be1-99a3-4752-ab2a-0cf698cf8236" providerId="ADAL" clId="{32D9AA5F-1C73-4B67-8885-F8D514AE6278}" dt="2022-04-07T10:05:48.815" v="87" actId="1076"/>
          <ac:spMkLst>
            <pc:docMk/>
            <pc:sldMk cId="837812005" sldId="2134805600"/>
            <ac:spMk id="10" creationId="{7C816919-6E6A-4402-ADE3-B85F4ACC0DF0}"/>
          </ac:spMkLst>
        </pc:spChg>
        <pc:spChg chg="mod">
          <ac:chgData name="Vesa Juvonen" userId="c7243be1-99a3-4752-ab2a-0cf698cf8236" providerId="ADAL" clId="{32D9AA5F-1C73-4B67-8885-F8D514AE6278}" dt="2022-04-07T10:05:32.386" v="84" actId="1076"/>
          <ac:spMkLst>
            <pc:docMk/>
            <pc:sldMk cId="837812005" sldId="2134805600"/>
            <ac:spMk id="11" creationId="{DD1EFCA9-4FF7-4A10-ADF6-446C2EFBF31A}"/>
          </ac:spMkLst>
        </pc:spChg>
        <pc:spChg chg="mod">
          <ac:chgData name="Vesa Juvonen" userId="c7243be1-99a3-4752-ab2a-0cf698cf8236" providerId="ADAL" clId="{32D9AA5F-1C73-4B67-8885-F8D514AE6278}" dt="2022-04-07T10:05:52.727" v="88" actId="1076"/>
          <ac:spMkLst>
            <pc:docMk/>
            <pc:sldMk cId="837812005" sldId="2134805600"/>
            <ac:spMk id="12" creationId="{98879855-B3F2-4C88-952D-E0112B70464E}"/>
          </ac:spMkLst>
        </pc:spChg>
        <pc:spChg chg="mod">
          <ac:chgData name="Vesa Juvonen" userId="c7243be1-99a3-4752-ab2a-0cf698cf8236" providerId="ADAL" clId="{32D9AA5F-1C73-4B67-8885-F8D514AE6278}" dt="2022-04-07T10:05:36.071" v="85" actId="1076"/>
          <ac:spMkLst>
            <pc:docMk/>
            <pc:sldMk cId="837812005" sldId="2134805600"/>
            <ac:spMk id="13" creationId="{7AA2E7E3-A92D-4FCB-B885-E5910601438B}"/>
          </ac:spMkLst>
        </pc:spChg>
        <pc:spChg chg="mod">
          <ac:chgData name="Vesa Juvonen" userId="c7243be1-99a3-4752-ab2a-0cf698cf8236" providerId="ADAL" clId="{32D9AA5F-1C73-4B67-8885-F8D514AE6278}" dt="2022-04-07T10:05:43.691" v="86" actId="1076"/>
          <ac:spMkLst>
            <pc:docMk/>
            <pc:sldMk cId="837812005" sldId="2134805600"/>
            <ac:spMk id="15" creationId="{08825732-C0E3-43AF-B051-FA356CD27A34}"/>
          </ac:spMkLst>
        </pc:spChg>
        <pc:picChg chg="del">
          <ac:chgData name="Vesa Juvonen" userId="c7243be1-99a3-4752-ab2a-0cf698cf8236" providerId="ADAL" clId="{32D9AA5F-1C73-4B67-8885-F8D514AE6278}" dt="2022-04-07T10:05:01.693" v="76" actId="478"/>
          <ac:picMkLst>
            <pc:docMk/>
            <pc:sldMk cId="837812005" sldId="2134805600"/>
            <ac:picMk id="5" creationId="{EA88A460-22EB-465D-93B4-3DDC9CBBA462}"/>
          </ac:picMkLst>
        </pc:picChg>
        <pc:picChg chg="add mod">
          <ac:chgData name="Vesa Juvonen" userId="c7243be1-99a3-4752-ab2a-0cf698cf8236" providerId="ADAL" clId="{32D9AA5F-1C73-4B67-8885-F8D514AE6278}" dt="2022-04-07T10:05:11.851" v="81" actId="1076"/>
          <ac:picMkLst>
            <pc:docMk/>
            <pc:sldMk cId="837812005" sldId="2134805600"/>
            <ac:picMk id="6" creationId="{AA855C06-A6DF-CCFF-A833-5C34DED41B1A}"/>
          </ac:picMkLst>
        </pc:picChg>
      </pc:sldChg>
      <pc:sldChg chg="delSp modSp mod">
        <pc:chgData name="Vesa Juvonen" userId="c7243be1-99a3-4752-ab2a-0cf698cf8236" providerId="ADAL" clId="{32D9AA5F-1C73-4B67-8885-F8D514AE6278}" dt="2022-04-07T10:06:51.563" v="138" actId="20577"/>
        <pc:sldMkLst>
          <pc:docMk/>
          <pc:sldMk cId="3452186815" sldId="2134805611"/>
        </pc:sldMkLst>
        <pc:spChg chg="del">
          <ac:chgData name="Vesa Juvonen" userId="c7243be1-99a3-4752-ab2a-0cf698cf8236" providerId="ADAL" clId="{32D9AA5F-1C73-4B67-8885-F8D514AE6278}" dt="2022-04-06T18:48:25.065" v="17" actId="478"/>
          <ac:spMkLst>
            <pc:docMk/>
            <pc:sldMk cId="3452186815" sldId="2134805611"/>
            <ac:spMk id="3" creationId="{DAA10946-8312-69C2-BA0D-A08ABAB18ED5}"/>
          </ac:spMkLst>
        </pc:spChg>
        <pc:spChg chg="mod">
          <ac:chgData name="Vesa Juvonen" userId="c7243be1-99a3-4752-ab2a-0cf698cf8236" providerId="ADAL" clId="{32D9AA5F-1C73-4B67-8885-F8D514AE6278}" dt="2022-04-07T10:06:51.563" v="138" actId="20577"/>
          <ac:spMkLst>
            <pc:docMk/>
            <pc:sldMk cId="3452186815" sldId="2134805611"/>
            <ac:spMk id="12" creationId="{24EC370B-AF62-4FF0-9567-91771F6DF07D}"/>
          </ac:spMkLst>
        </pc:spChg>
      </pc:sldChg>
      <pc:sldChg chg="add">
        <pc:chgData name="Vesa Juvonen" userId="c7243be1-99a3-4752-ab2a-0cf698cf8236" providerId="ADAL" clId="{32D9AA5F-1C73-4B67-8885-F8D514AE6278}" dt="2022-04-06T18:47:56.724" v="0"/>
        <pc:sldMkLst>
          <pc:docMk/>
          <pc:sldMk cId="1954581032" sldId="2134805612"/>
        </pc:sldMkLst>
      </pc:sldChg>
    </pc:docChg>
  </pc:docChgLst>
  <pc:docChgLst>
    <pc:chgData name="David Warner" userId="S::david_dwarnerii.com#ext#@microsoft.onmicrosoft.com::acafcf14-4098-4a83-9425-e73571277a06" providerId="AD" clId="Web-{98CD9222-A184-4E37-BCBC-45C00AEB53C5}"/>
    <pc:docChg chg="modSld">
      <pc:chgData name="David Warner" userId="S::david_dwarnerii.com#ext#@microsoft.onmicrosoft.com::acafcf14-4098-4a83-9425-e73571277a06" providerId="AD" clId="Web-{98CD9222-A184-4E37-BCBC-45C00AEB53C5}" dt="2021-12-09T17:05:12.848" v="212"/>
      <pc:docMkLst>
        <pc:docMk/>
      </pc:docMkLst>
      <pc:sldChg chg="modSp">
        <pc:chgData name="David Warner" userId="S::david_dwarnerii.com#ext#@microsoft.onmicrosoft.com::acafcf14-4098-4a83-9425-e73571277a06" providerId="AD" clId="Web-{98CD9222-A184-4E37-BCBC-45C00AEB53C5}" dt="2021-12-09T17:01:59.619" v="171" actId="20577"/>
        <pc:sldMkLst>
          <pc:docMk/>
          <pc:sldMk cId="2967945684" sldId="277"/>
        </pc:sldMkLst>
        <pc:spChg chg="mod">
          <ac:chgData name="David Warner" userId="S::david_dwarnerii.com#ext#@microsoft.onmicrosoft.com::acafcf14-4098-4a83-9425-e73571277a06" providerId="AD" clId="Web-{98CD9222-A184-4E37-BCBC-45C00AEB53C5}" dt="2021-12-09T17:01:59.619" v="17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8CD9222-A184-4E37-BCBC-45C00AEB53C5}" dt="2021-12-09T16:57:32.308" v="1" actId="20577"/>
        <pc:sldMkLst>
          <pc:docMk/>
          <pc:sldMk cId="287163252" sldId="1567"/>
        </pc:sldMkLst>
        <pc:spChg chg="mod">
          <ac:chgData name="David Warner" userId="S::david_dwarnerii.com#ext#@microsoft.onmicrosoft.com::acafcf14-4098-4a83-9425-e73571277a06" providerId="AD" clId="Web-{98CD9222-A184-4E37-BCBC-45C00AEB53C5}" dt="2021-12-09T16:57:32.308"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98CD9222-A184-4E37-BCBC-45C00AEB53C5}" dt="2021-12-09T17:05:00.081" v="206"/>
        <pc:sldMkLst>
          <pc:docMk/>
          <pc:sldMk cId="2877399898" sldId="1623"/>
        </pc:sldMkLst>
        <pc:spChg chg="add">
          <ac:chgData name="David Warner" userId="S::david_dwarnerii.com#ext#@microsoft.onmicrosoft.com::acafcf14-4098-4a83-9425-e73571277a06" providerId="AD" clId="Web-{98CD9222-A184-4E37-BCBC-45C00AEB53C5}" dt="2021-12-09T17:05:00.081" v="206"/>
          <ac:spMkLst>
            <pc:docMk/>
            <pc:sldMk cId="2877399898" sldId="1623"/>
            <ac:spMk id="138" creationId="{4E9CB926-CA42-423F-B8EB-780248B3D671}"/>
          </ac:spMkLst>
        </pc:spChg>
      </pc:sldChg>
      <pc:sldChg chg="addSp">
        <pc:chgData name="David Warner" userId="S::david_dwarnerii.com#ext#@microsoft.onmicrosoft.com::acafcf14-4098-4a83-9425-e73571277a06" providerId="AD" clId="Web-{98CD9222-A184-4E37-BCBC-45C00AEB53C5}" dt="2021-12-09T17:04:58.222" v="205"/>
        <pc:sldMkLst>
          <pc:docMk/>
          <pc:sldMk cId="2253365439" sldId="1642"/>
        </pc:sldMkLst>
        <pc:spChg chg="add">
          <ac:chgData name="David Warner" userId="S::david_dwarnerii.com#ext#@microsoft.onmicrosoft.com::acafcf14-4098-4a83-9425-e73571277a06" providerId="AD" clId="Web-{98CD9222-A184-4E37-BCBC-45C00AEB53C5}" dt="2021-12-09T17:04:58.222" v="205"/>
          <ac:spMkLst>
            <pc:docMk/>
            <pc:sldMk cId="2253365439" sldId="1642"/>
            <ac:spMk id="4" creationId="{2E17CCEE-8877-441D-815A-D91793CCDB0A}"/>
          </ac:spMkLst>
        </pc:spChg>
      </pc:sldChg>
      <pc:sldChg chg="modSp">
        <pc:chgData name="David Warner" userId="S::david_dwarnerii.com#ext#@microsoft.onmicrosoft.com::acafcf14-4098-4a83-9425-e73571277a06" providerId="AD" clId="Web-{98CD9222-A184-4E37-BCBC-45C00AEB53C5}" dt="2021-12-09T17:01:32.039" v="165"/>
        <pc:sldMkLst>
          <pc:docMk/>
          <pc:sldMk cId="10702720" sldId="2079"/>
        </pc:sldMkLst>
        <pc:spChg chg="mod">
          <ac:chgData name="David Warner" userId="S::david_dwarnerii.com#ext#@microsoft.onmicrosoft.com::acafcf14-4098-4a83-9425-e73571277a06" providerId="AD" clId="Web-{98CD9222-A184-4E37-BCBC-45C00AEB53C5}" dt="2021-12-09T17:00:58.631" v="158" actId="1076"/>
          <ac:spMkLst>
            <pc:docMk/>
            <pc:sldMk cId="10702720" sldId="2079"/>
            <ac:spMk id="8" creationId="{00000000-0000-0000-0000-000000000000}"/>
          </ac:spMkLst>
        </pc:spChg>
        <pc:picChg chg="mod">
          <ac:chgData name="David Warner" userId="S::david_dwarnerii.com#ext#@microsoft.onmicrosoft.com::acafcf14-4098-4a83-9425-e73571277a06" providerId="AD" clId="Web-{98CD9222-A184-4E37-BCBC-45C00AEB53C5}" dt="2021-12-09T17:01:22.335" v="164"/>
          <ac:picMkLst>
            <pc:docMk/>
            <pc:sldMk cId="10702720" sldId="2079"/>
            <ac:picMk id="2" creationId="{619630DA-55FA-465E-83F2-A89A5DE2BB6A}"/>
          </ac:picMkLst>
        </pc:picChg>
        <pc:picChg chg="mod">
          <ac:chgData name="David Warner" userId="S::david_dwarnerii.com#ext#@microsoft.onmicrosoft.com::acafcf14-4098-4a83-9425-e73571277a06" providerId="AD" clId="Web-{98CD9222-A184-4E37-BCBC-45C00AEB53C5}" dt="2021-12-09T17:01:14.460" v="162" actId="1076"/>
          <ac:picMkLst>
            <pc:docMk/>
            <pc:sldMk cId="10702720" sldId="2079"/>
            <ac:picMk id="14" creationId="{EEAC9D0E-406B-4555-91AF-DEDA862B087C}"/>
          </ac:picMkLst>
        </pc:picChg>
        <pc:picChg chg="mod">
          <ac:chgData name="David Warner" userId="S::david_dwarnerii.com#ext#@microsoft.onmicrosoft.com::acafcf14-4098-4a83-9425-e73571277a06" providerId="AD" clId="Web-{98CD9222-A184-4E37-BCBC-45C00AEB53C5}" dt="2021-12-09T17:01:14.476" v="163" actId="1076"/>
          <ac:picMkLst>
            <pc:docMk/>
            <pc:sldMk cId="10702720" sldId="2079"/>
            <ac:picMk id="15" creationId="{A76B4736-46B7-4A10-B766-80EFB476F665}"/>
          </ac:picMkLst>
        </pc:picChg>
        <pc:picChg chg="mod">
          <ac:chgData name="David Warner" userId="S::david_dwarnerii.com#ext#@microsoft.onmicrosoft.com::acafcf14-4098-4a83-9425-e73571277a06" providerId="AD" clId="Web-{98CD9222-A184-4E37-BCBC-45C00AEB53C5}" dt="2021-12-09T17:01:32.039" v="165"/>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98CD9222-A184-4E37-BCBC-45C00AEB53C5}" dt="2021-12-09T17:04:55.941" v="204"/>
        <pc:sldMkLst>
          <pc:docMk/>
          <pc:sldMk cId="4037611923" sldId="3334"/>
        </pc:sldMkLst>
        <pc:spChg chg="add">
          <ac:chgData name="David Warner" userId="S::david_dwarnerii.com#ext#@microsoft.onmicrosoft.com::acafcf14-4098-4a83-9425-e73571277a06" providerId="AD" clId="Web-{98CD9222-A184-4E37-BCBC-45C00AEB53C5}" dt="2021-12-09T17:04:55.941" v="204"/>
          <ac:spMkLst>
            <pc:docMk/>
            <pc:sldMk cId="4037611923" sldId="3334"/>
            <ac:spMk id="4" creationId="{36206628-77EB-4358-8B68-C25AE717E25C}"/>
          </ac:spMkLst>
        </pc:spChg>
      </pc:sldChg>
      <pc:sldChg chg="modSp">
        <pc:chgData name="David Warner" userId="S::david_dwarnerii.com#ext#@microsoft.onmicrosoft.com::acafcf14-4098-4a83-9425-e73571277a06" providerId="AD" clId="Web-{98CD9222-A184-4E37-BCBC-45C00AEB53C5}" dt="2021-12-09T17:04:37.705" v="200"/>
        <pc:sldMkLst>
          <pc:docMk/>
          <pc:sldMk cId="778883926" sldId="2076136264"/>
        </pc:sldMkLst>
        <pc:spChg chg="mod">
          <ac:chgData name="David Warner" userId="S::david_dwarnerii.com#ext#@microsoft.onmicrosoft.com::acafcf14-4098-4a83-9425-e73571277a06" providerId="AD" clId="Web-{98CD9222-A184-4E37-BCBC-45C00AEB53C5}" dt="2021-12-09T17:04:02.953" v="19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8CD9222-A184-4E37-BCBC-45C00AEB53C5}" dt="2021-12-09T17:04:30.220" v="199"/>
          <ac:picMkLst>
            <pc:docMk/>
            <pc:sldMk cId="778883926" sldId="2076136264"/>
            <ac:picMk id="6" creationId="{6B96880A-89CD-4450-AE79-E2EC4F9F20C6}"/>
          </ac:picMkLst>
        </pc:picChg>
        <pc:picChg chg="mod">
          <ac:chgData name="David Warner" userId="S::david_dwarnerii.com#ext#@microsoft.onmicrosoft.com::acafcf14-4098-4a83-9425-e73571277a06" providerId="AD" clId="Web-{98CD9222-A184-4E37-BCBC-45C00AEB53C5}" dt="2021-12-09T17:04:13.298" v="195" actId="1076"/>
          <ac:picMkLst>
            <pc:docMk/>
            <pc:sldMk cId="778883926" sldId="2076136264"/>
            <ac:picMk id="7" creationId="{0D451F4B-CD54-4DB1-BF0C-E5FC1F3EA21E}"/>
          </ac:picMkLst>
        </pc:picChg>
        <pc:picChg chg="mod">
          <ac:chgData name="David Warner" userId="S::david_dwarnerii.com#ext#@microsoft.onmicrosoft.com::acafcf14-4098-4a83-9425-e73571277a06" providerId="AD" clId="Web-{98CD9222-A184-4E37-BCBC-45C00AEB53C5}" dt="2021-12-09T17:04:37.705" v="200"/>
          <ac:picMkLst>
            <pc:docMk/>
            <pc:sldMk cId="778883926" sldId="2076136264"/>
            <ac:picMk id="8" creationId="{172ACC13-3852-4C79-982C-31A1F9A06529}"/>
          </ac:picMkLst>
        </pc:picChg>
        <pc:picChg chg="mod">
          <ac:chgData name="David Warner" userId="S::david_dwarnerii.com#ext#@microsoft.onmicrosoft.com::acafcf14-4098-4a83-9425-e73571277a06" providerId="AD" clId="Web-{98CD9222-A184-4E37-BCBC-45C00AEB53C5}" dt="2021-12-09T17:04:13.329" v="196" actId="1076"/>
          <ac:picMkLst>
            <pc:docMk/>
            <pc:sldMk cId="778883926" sldId="2076136264"/>
            <ac:picMk id="10" creationId="{6C2382DB-3FDC-44A6-8D7F-D029FD937F7D}"/>
          </ac:picMkLst>
        </pc:picChg>
      </pc:sldChg>
      <pc:sldChg chg="delSp">
        <pc:chgData name="David Warner" userId="S::david_dwarnerii.com#ext#@microsoft.onmicrosoft.com::acafcf14-4098-4a83-9425-e73571277a06" providerId="AD" clId="Web-{98CD9222-A184-4E37-BCBC-45C00AEB53C5}" dt="2021-12-09T17:02:09.979" v="174"/>
        <pc:sldMkLst>
          <pc:docMk/>
          <pc:sldMk cId="4039685786" sldId="2076136275"/>
        </pc:sldMkLst>
        <pc:spChg chg="del">
          <ac:chgData name="David Warner" userId="S::david_dwarnerii.com#ext#@microsoft.onmicrosoft.com::acafcf14-4098-4a83-9425-e73571277a06" providerId="AD" clId="Web-{98CD9222-A184-4E37-BCBC-45C00AEB53C5}" dt="2021-12-09T17:02:09.260" v="173"/>
          <ac:spMkLst>
            <pc:docMk/>
            <pc:sldMk cId="4039685786" sldId="2076136275"/>
            <ac:spMk id="11" creationId="{2F82179B-0BE3-4CEB-B3AA-0444A28FC543}"/>
          </ac:spMkLst>
        </pc:spChg>
        <pc:spChg chg="del">
          <ac:chgData name="David Warner" userId="S::david_dwarnerii.com#ext#@microsoft.onmicrosoft.com::acafcf14-4098-4a83-9425-e73571277a06" providerId="AD" clId="Web-{98CD9222-A184-4E37-BCBC-45C00AEB53C5}" dt="2021-12-09T17:02:09.979" v="174"/>
          <ac:spMkLst>
            <pc:docMk/>
            <pc:sldMk cId="4039685786" sldId="2076136275"/>
            <ac:spMk id="13" creationId="{CD7CD2D0-8352-42E9-B8F1-4B2E0D0C27A8}"/>
          </ac:spMkLst>
        </pc:spChg>
        <pc:picChg chg="del">
          <ac:chgData name="David Warner" userId="S::david_dwarnerii.com#ext#@microsoft.onmicrosoft.com::acafcf14-4098-4a83-9425-e73571277a06" providerId="AD" clId="Web-{98CD9222-A184-4E37-BCBC-45C00AEB53C5}" dt="2021-12-09T17:02:05.369" v="172"/>
          <ac:picMkLst>
            <pc:docMk/>
            <pc:sldMk cId="4039685786" sldId="2076136275"/>
            <ac:picMk id="1026" creationId="{1CFAC2B5-4E12-45E2-B418-3D071C7875E6}"/>
          </ac:picMkLst>
        </pc:picChg>
      </pc:sldChg>
      <pc:sldChg chg="addSp">
        <pc:chgData name="David Warner" userId="S::david_dwarnerii.com#ext#@microsoft.onmicrosoft.com::acafcf14-4098-4a83-9425-e73571277a06" providerId="AD" clId="Web-{98CD9222-A184-4E37-BCBC-45C00AEB53C5}" dt="2021-12-09T17:05:02.847" v="207"/>
        <pc:sldMkLst>
          <pc:docMk/>
          <pc:sldMk cId="1844493077" sldId="2076136276"/>
        </pc:sldMkLst>
        <pc:spChg chg="add">
          <ac:chgData name="David Warner" userId="S::david_dwarnerii.com#ext#@microsoft.onmicrosoft.com::acafcf14-4098-4a83-9425-e73571277a06" providerId="AD" clId="Web-{98CD9222-A184-4E37-BCBC-45C00AEB53C5}" dt="2021-12-09T17:05:02.847" v="207"/>
          <ac:spMkLst>
            <pc:docMk/>
            <pc:sldMk cId="1844493077" sldId="2076136276"/>
            <ac:spMk id="3" creationId="{197839DF-8159-4B0D-A9BC-658DFAA211B0}"/>
          </ac:spMkLst>
        </pc:spChg>
      </pc:sldChg>
      <pc:sldChg chg="addSp">
        <pc:chgData name="David Warner" userId="S::david_dwarnerii.com#ext#@microsoft.onmicrosoft.com::acafcf14-4098-4a83-9425-e73571277a06" providerId="AD" clId="Web-{98CD9222-A184-4E37-BCBC-45C00AEB53C5}" dt="2021-12-09T17:04:52.940" v="203"/>
        <pc:sldMkLst>
          <pc:docMk/>
          <pc:sldMk cId="2925091645" sldId="2076136308"/>
        </pc:sldMkLst>
        <pc:spChg chg="add">
          <ac:chgData name="David Warner" userId="S::david_dwarnerii.com#ext#@microsoft.onmicrosoft.com::acafcf14-4098-4a83-9425-e73571277a06" providerId="AD" clId="Web-{98CD9222-A184-4E37-BCBC-45C00AEB53C5}" dt="2021-12-09T17:04:52.940" v="203"/>
          <ac:spMkLst>
            <pc:docMk/>
            <pc:sldMk cId="2925091645" sldId="2076136308"/>
            <ac:spMk id="20" creationId="{99EB8999-D507-461A-A10D-731BF4E9D8FB}"/>
          </ac:spMkLst>
        </pc:spChg>
      </pc:sldChg>
      <pc:sldChg chg="addSp">
        <pc:chgData name="David Warner" userId="S::david_dwarnerii.com#ext#@microsoft.onmicrosoft.com::acafcf14-4098-4a83-9425-e73571277a06" providerId="AD" clId="Web-{98CD9222-A184-4E37-BCBC-45C00AEB53C5}" dt="2021-12-09T17:04:50.378" v="202"/>
        <pc:sldMkLst>
          <pc:docMk/>
          <pc:sldMk cId="2636939237" sldId="2076137579"/>
        </pc:sldMkLst>
        <pc:spChg chg="add">
          <ac:chgData name="David Warner" userId="S::david_dwarnerii.com#ext#@microsoft.onmicrosoft.com::acafcf14-4098-4a83-9425-e73571277a06" providerId="AD" clId="Web-{98CD9222-A184-4E37-BCBC-45C00AEB53C5}" dt="2021-12-09T17:04:50.378" v="202"/>
          <ac:spMkLst>
            <pc:docMk/>
            <pc:sldMk cId="2636939237" sldId="2076137579"/>
            <ac:spMk id="4" creationId="{67AA333D-447D-45FB-8CA4-DF234A7EAB55}"/>
          </ac:spMkLst>
        </pc:spChg>
      </pc:sldChg>
      <pc:sldChg chg="addSp">
        <pc:chgData name="David Warner" userId="S::david_dwarnerii.com#ext#@microsoft.onmicrosoft.com::acafcf14-4098-4a83-9425-e73571277a06" providerId="AD" clId="Web-{98CD9222-A184-4E37-BCBC-45C00AEB53C5}" dt="2021-12-09T17:05:12.848" v="212"/>
        <pc:sldMkLst>
          <pc:docMk/>
          <pc:sldMk cId="2628391176" sldId="2076137756"/>
        </pc:sldMkLst>
        <pc:spChg chg="add">
          <ac:chgData name="David Warner" userId="S::david_dwarnerii.com#ext#@microsoft.onmicrosoft.com::acafcf14-4098-4a83-9425-e73571277a06" providerId="AD" clId="Web-{98CD9222-A184-4E37-BCBC-45C00AEB53C5}" dt="2021-12-09T17:05:12.848" v="212"/>
          <ac:spMkLst>
            <pc:docMk/>
            <pc:sldMk cId="2628391176" sldId="2076137756"/>
            <ac:spMk id="3" creationId="{28A523DE-C45C-47F2-AEA8-EBD5FCFB617E}"/>
          </ac:spMkLst>
        </pc:spChg>
      </pc:sldChg>
      <pc:sldChg chg="addSp">
        <pc:chgData name="David Warner" userId="S::david_dwarnerii.com#ext#@microsoft.onmicrosoft.com::acafcf14-4098-4a83-9425-e73571277a06" providerId="AD" clId="Web-{98CD9222-A184-4E37-BCBC-45C00AEB53C5}" dt="2021-12-09T17:05:08.316" v="210"/>
        <pc:sldMkLst>
          <pc:docMk/>
          <pc:sldMk cId="1814675271" sldId="2076137763"/>
        </pc:sldMkLst>
        <pc:spChg chg="add">
          <ac:chgData name="David Warner" userId="S::david_dwarnerii.com#ext#@microsoft.onmicrosoft.com::acafcf14-4098-4a83-9425-e73571277a06" providerId="AD" clId="Web-{98CD9222-A184-4E37-BCBC-45C00AEB53C5}" dt="2021-12-09T17:05:08.316" v="210"/>
          <ac:spMkLst>
            <pc:docMk/>
            <pc:sldMk cId="1814675271" sldId="2076137763"/>
            <ac:spMk id="7" creationId="{A376B31F-B672-4BF3-A811-49E6D531D12B}"/>
          </ac:spMkLst>
        </pc:spChg>
      </pc:sldChg>
      <pc:sldChg chg="addSp">
        <pc:chgData name="David Warner" userId="S::david_dwarnerii.com#ext#@microsoft.onmicrosoft.com::acafcf14-4098-4a83-9425-e73571277a06" providerId="AD" clId="Web-{98CD9222-A184-4E37-BCBC-45C00AEB53C5}" dt="2021-12-09T17:05:10.926" v="211"/>
        <pc:sldMkLst>
          <pc:docMk/>
          <pc:sldMk cId="1812315545" sldId="2134805597"/>
        </pc:sldMkLst>
        <pc:spChg chg="add">
          <ac:chgData name="David Warner" userId="S::david_dwarnerii.com#ext#@microsoft.onmicrosoft.com::acafcf14-4098-4a83-9425-e73571277a06" providerId="AD" clId="Web-{98CD9222-A184-4E37-BCBC-45C00AEB53C5}" dt="2021-12-09T17:05:10.926" v="211"/>
          <ac:spMkLst>
            <pc:docMk/>
            <pc:sldMk cId="1812315545" sldId="2134805597"/>
            <ac:spMk id="2" creationId="{CEC02B67-2A61-4E9F-990F-718552C0F706}"/>
          </ac:spMkLst>
        </pc:spChg>
      </pc:sldChg>
      <pc:sldChg chg="addSp">
        <pc:chgData name="David Warner" userId="S::david_dwarnerii.com#ext#@microsoft.onmicrosoft.com::acafcf14-4098-4a83-9425-e73571277a06" providerId="AD" clId="Web-{98CD9222-A184-4E37-BCBC-45C00AEB53C5}" dt="2021-12-09T17:04:49.221" v="201"/>
        <pc:sldMkLst>
          <pc:docMk/>
          <pc:sldMk cId="154491924" sldId="2134805599"/>
        </pc:sldMkLst>
        <pc:spChg chg="add">
          <ac:chgData name="David Warner" userId="S::david_dwarnerii.com#ext#@microsoft.onmicrosoft.com::acafcf14-4098-4a83-9425-e73571277a06" providerId="AD" clId="Web-{98CD9222-A184-4E37-BCBC-45C00AEB53C5}" dt="2021-12-09T17:04:49.221" v="201"/>
          <ac:spMkLst>
            <pc:docMk/>
            <pc:sldMk cId="154491924" sldId="2134805599"/>
            <ac:spMk id="19" creationId="{A75AE6FC-4A33-4FFB-AED4-0E3BBAD4D33C}"/>
          </ac:spMkLst>
        </pc:spChg>
      </pc:sldChg>
      <pc:sldChg chg="addSp">
        <pc:chgData name="David Warner" userId="S::david_dwarnerii.com#ext#@microsoft.onmicrosoft.com::acafcf14-4098-4a83-9425-e73571277a06" providerId="AD" clId="Web-{98CD9222-A184-4E37-BCBC-45C00AEB53C5}" dt="2021-12-09T17:05:06.285" v="209"/>
        <pc:sldMkLst>
          <pc:docMk/>
          <pc:sldMk cId="837812005" sldId="2134805600"/>
        </pc:sldMkLst>
        <pc:spChg chg="add">
          <ac:chgData name="David Warner" userId="S::david_dwarnerii.com#ext#@microsoft.onmicrosoft.com::acafcf14-4098-4a83-9425-e73571277a06" providerId="AD" clId="Web-{98CD9222-A184-4E37-BCBC-45C00AEB53C5}" dt="2021-12-09T17:05:06.285" v="209"/>
          <ac:spMkLst>
            <pc:docMk/>
            <pc:sldMk cId="837812005" sldId="2134805600"/>
            <ac:spMk id="2" creationId="{B2109385-56D4-49ED-BCC0-EAE9926FA594}"/>
          </ac:spMkLst>
        </pc:spChg>
      </pc:sldChg>
      <pc:sldChg chg="addSp">
        <pc:chgData name="David Warner" userId="S::david_dwarnerii.com#ext#@microsoft.onmicrosoft.com::acafcf14-4098-4a83-9425-e73571277a06" providerId="AD" clId="Web-{98CD9222-A184-4E37-BCBC-45C00AEB53C5}" dt="2021-12-09T17:05:03.988" v="208"/>
        <pc:sldMkLst>
          <pc:docMk/>
          <pc:sldMk cId="3507379078" sldId="2134805601"/>
        </pc:sldMkLst>
        <pc:spChg chg="add">
          <ac:chgData name="David Warner" userId="S::david_dwarnerii.com#ext#@microsoft.onmicrosoft.com::acafcf14-4098-4a83-9425-e73571277a06" providerId="AD" clId="Web-{98CD9222-A184-4E37-BCBC-45C00AEB53C5}" dt="2021-12-09T17:05:03.988" v="208"/>
          <ac:spMkLst>
            <pc:docMk/>
            <pc:sldMk cId="3507379078" sldId="2134805601"/>
            <ac:spMk id="4" creationId="{43B4775E-9AAD-4579-8111-23E98ED5CA69}"/>
          </ac:spMkLst>
        </pc:spChg>
      </pc:sldChg>
    </pc:docChg>
  </pc:docChgLst>
  <pc:docChgLst>
    <pc:chgData name="Julie Turner" userId="S::julie.turner_sympraxisconsulting.com#ext#@microsoft.onmicrosoft.com::51f00042-4c48-4111-9ee4-670ef2fc7d0e" providerId="AD" clId="Web-{3D0596C2-76B0-428B-89EB-B145B8A50671}"/>
    <pc:docChg chg="modSld">
      <pc:chgData name="Julie Turner" userId="S::julie.turner_sympraxisconsulting.com#ext#@microsoft.onmicrosoft.com::51f00042-4c48-4111-9ee4-670ef2fc7d0e" providerId="AD" clId="Web-{3D0596C2-76B0-428B-89EB-B145B8A50671}" dt="2022-02-07T16:16:04.589" v="14" actId="20577"/>
      <pc:docMkLst>
        <pc:docMk/>
      </pc:docMkLst>
      <pc:sldChg chg="delSp modSp">
        <pc:chgData name="Julie Turner" userId="S::julie.turner_sympraxisconsulting.com#ext#@microsoft.onmicrosoft.com::51f00042-4c48-4111-9ee4-670ef2fc7d0e" providerId="AD" clId="Web-{3D0596C2-76B0-428B-89EB-B145B8A50671}" dt="2022-02-07T16:16:04.589" v="14" actId="20577"/>
        <pc:sldMkLst>
          <pc:docMk/>
          <pc:sldMk cId="2877399898" sldId="1623"/>
        </pc:sldMkLst>
        <pc:spChg chg="mod">
          <ac:chgData name="Julie Turner" userId="S::julie.turner_sympraxisconsulting.com#ext#@microsoft.onmicrosoft.com::51f00042-4c48-4111-9ee4-670ef2fc7d0e" providerId="AD" clId="Web-{3D0596C2-76B0-428B-89EB-B145B8A50671}" dt="2022-02-07T16:16:04.589" v="14"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3D0596C2-76B0-428B-89EB-B145B8A50671}" dt="2022-02-07T16:14:19.477" v="0"/>
          <ac:spMkLst>
            <pc:docMk/>
            <pc:sldMk cId="2877399898" sldId="1623"/>
            <ac:spMk id="138" creationId="{5D5544D7-E57D-4A25-A597-CA03ED27D2BF}"/>
          </ac:spMkLst>
        </pc:spChg>
      </pc:sldChg>
    </pc:docChg>
  </pc:docChgLst>
  <pc:docChgLst>
    <pc:chgData name="David Warner" userId="S::david_dwarnerii.com#ext#@microsoft.onmicrosoft.com::acafcf14-4098-4a83-9425-e73571277a06" providerId="AD" clId="Web-{69DFC64D-6CDE-4A65-9E10-0AB3C4B0DCF4}"/>
    <pc:docChg chg="modSld">
      <pc:chgData name="David Warner" userId="S::david_dwarnerii.com#ext#@microsoft.onmicrosoft.com::acafcf14-4098-4a83-9425-e73571277a06" providerId="AD" clId="Web-{69DFC64D-6CDE-4A65-9E10-0AB3C4B0DCF4}" dt="2022-01-26T16:44:17.997" v="114" actId="1076"/>
      <pc:docMkLst>
        <pc:docMk/>
      </pc:docMkLst>
      <pc:sldChg chg="addSp delSp modSp">
        <pc:chgData name="David Warner" userId="S::david_dwarnerii.com#ext#@microsoft.onmicrosoft.com::acafcf14-4098-4a83-9425-e73571277a06" providerId="AD" clId="Web-{69DFC64D-6CDE-4A65-9E10-0AB3C4B0DCF4}" dt="2022-01-26T16:44:17.997" v="114" actId="1076"/>
        <pc:sldMkLst>
          <pc:docMk/>
          <pc:sldMk cId="154491924" sldId="2134805599"/>
        </pc:sldMkLst>
        <pc:spChg chg="mod">
          <ac:chgData name="David Warner" userId="S::david_dwarnerii.com#ext#@microsoft.onmicrosoft.com::acafcf14-4098-4a83-9425-e73571277a06" providerId="AD" clId="Web-{69DFC64D-6CDE-4A65-9E10-0AB3C4B0DCF4}" dt="2022-01-26T16:42:47.135" v="87"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69DFC64D-6CDE-4A65-9E10-0AB3C4B0DCF4}" dt="2022-01-26T16:42:39.604" v="83"/>
          <ac:spMkLst>
            <pc:docMk/>
            <pc:sldMk cId="154491924" sldId="2134805599"/>
            <ac:spMk id="19" creationId="{5F1919D3-31B6-4DEE-8D5A-FE2F56F6AA04}"/>
          </ac:spMkLst>
        </pc:spChg>
        <pc:grpChg chg="mod">
          <ac:chgData name="David Warner" userId="S::david_dwarnerii.com#ext#@microsoft.onmicrosoft.com::acafcf14-4098-4a83-9425-e73571277a06" providerId="AD" clId="Web-{69DFC64D-6CDE-4A65-9E10-0AB3C4B0DCF4}" dt="2022-01-26T16:44:17.919" v="112" actId="1076"/>
          <ac:grpSpMkLst>
            <pc:docMk/>
            <pc:sldMk cId="154491924" sldId="2134805599"/>
            <ac:grpSpMk id="4" creationId="{F350EF97-1A18-41DF-9520-28D73C82218E}"/>
          </ac:grpSpMkLst>
        </pc:grpChg>
        <pc:picChg chg="add mod">
          <ac:chgData name="David Warner" userId="S::david_dwarnerii.com#ext#@microsoft.onmicrosoft.com::acafcf14-4098-4a83-9425-e73571277a06" providerId="AD" clId="Web-{69DFC64D-6CDE-4A65-9E10-0AB3C4B0DCF4}" dt="2022-01-26T16:44:17.950" v="113" actId="1076"/>
          <ac:picMkLst>
            <pc:docMk/>
            <pc:sldMk cId="154491924" sldId="2134805599"/>
            <ac:picMk id="23" creationId="{2ADE878D-9B2E-43A7-A20B-99AFAA6A052F}"/>
          </ac:picMkLst>
        </pc:picChg>
        <pc:picChg chg="mod">
          <ac:chgData name="David Warner" userId="S::david_dwarnerii.com#ext#@microsoft.onmicrosoft.com::acafcf14-4098-4a83-9425-e73571277a06" providerId="AD" clId="Web-{69DFC64D-6CDE-4A65-9E10-0AB3C4B0DCF4}" dt="2022-01-26T16:44:09.559" v="111" actId="1076"/>
          <ac:picMkLst>
            <pc:docMk/>
            <pc:sldMk cId="154491924" sldId="2134805599"/>
            <ac:picMk id="26" creationId="{C8A28E8B-6658-4C6D-83E6-54DD49D7CCA6}"/>
          </ac:picMkLst>
        </pc:picChg>
        <pc:picChg chg="add mod">
          <ac:chgData name="David Warner" userId="S::david_dwarnerii.com#ext#@microsoft.onmicrosoft.com::acafcf14-4098-4a83-9425-e73571277a06" providerId="AD" clId="Web-{69DFC64D-6CDE-4A65-9E10-0AB3C4B0DCF4}" dt="2022-01-26T16:42:22.869" v="81" actId="1076"/>
          <ac:picMkLst>
            <pc:docMk/>
            <pc:sldMk cId="154491924" sldId="2134805599"/>
            <ac:picMk id="48" creationId="{D382914F-DF22-42FD-8A9D-E4D8CC581072}"/>
          </ac:picMkLst>
        </pc:picChg>
        <pc:picChg chg="add mod">
          <ac:chgData name="David Warner" userId="S::david_dwarnerii.com#ext#@microsoft.onmicrosoft.com::acafcf14-4098-4a83-9425-e73571277a06" providerId="AD" clId="Web-{69DFC64D-6CDE-4A65-9E10-0AB3C4B0DCF4}" dt="2022-01-26T16:44:17.997" v="114" actId="1076"/>
          <ac:picMkLst>
            <pc:docMk/>
            <pc:sldMk cId="154491924" sldId="2134805599"/>
            <ac:picMk id="53" creationId="{BFC24601-A365-4157-A8E4-1B93F39DD1EB}"/>
          </ac:picMkLst>
        </pc:picChg>
        <pc:picChg chg="mod">
          <ac:chgData name="David Warner" userId="S::david_dwarnerii.com#ext#@microsoft.onmicrosoft.com::acafcf14-4098-4a83-9425-e73571277a06" providerId="AD" clId="Web-{69DFC64D-6CDE-4A65-9E10-0AB3C4B0DCF4}" dt="2022-01-26T16:44:09.559" v="110" actId="1076"/>
          <ac:picMkLst>
            <pc:docMk/>
            <pc:sldMk cId="154491924" sldId="2134805599"/>
            <ac:picMk id="2050" creationId="{4FEF73C7-6A9F-47FE-A7F8-DA46884CE383}"/>
          </ac:picMkLst>
        </pc:picChg>
      </pc:sldChg>
    </pc:docChg>
  </pc:docChgLst>
  <pc:docChgLst>
    <pc:chgData name="Alex Terentiev" userId="S::aterentiev@microsoft.com::b089aebb-68c6-439e-96df-7e98da5a759e" providerId="AD" clId="Web-{B78D19E9-FD1E-3000-0AA3-47BF6324330C}"/>
    <pc:docChg chg="modSld">
      <pc:chgData name="Alex Terentiev" userId="S::aterentiev@microsoft.com::b089aebb-68c6-439e-96df-7e98da5a759e" providerId="AD" clId="Web-{B78D19E9-FD1E-3000-0AA3-47BF6324330C}" dt="2022-02-23T13:56:55.654" v="102" actId="1076"/>
      <pc:docMkLst>
        <pc:docMk/>
      </pc:docMkLst>
      <pc:sldChg chg="addSp delSp modSp">
        <pc:chgData name="Alex Terentiev" userId="S::aterentiev@microsoft.com::b089aebb-68c6-439e-96df-7e98da5a759e" providerId="AD" clId="Web-{B78D19E9-FD1E-3000-0AA3-47BF6324330C}" dt="2022-02-23T13:56:55.654" v="102" actId="1076"/>
        <pc:sldMkLst>
          <pc:docMk/>
          <pc:sldMk cId="4037611923" sldId="3334"/>
        </pc:sldMkLst>
        <pc:spChg chg="mod">
          <ac:chgData name="Alex Terentiev" userId="S::aterentiev@microsoft.com::b089aebb-68c6-439e-96df-7e98da5a759e" providerId="AD" clId="Web-{B78D19E9-FD1E-3000-0AA3-47BF6324330C}" dt="2022-02-23T13:55:46.262" v="92" actId="20577"/>
          <ac:spMkLst>
            <pc:docMk/>
            <pc:sldMk cId="4037611923" sldId="3334"/>
            <ac:spMk id="3" creationId="{CBDC9C38-872E-4048-96FE-C321FEF21EC1}"/>
          </ac:spMkLst>
        </pc:spChg>
        <pc:spChg chg="del">
          <ac:chgData name="Alex Terentiev" userId="S::aterentiev@microsoft.com::b089aebb-68c6-439e-96df-7e98da5a759e" providerId="AD" clId="Web-{B78D19E9-FD1E-3000-0AA3-47BF6324330C}" dt="2022-02-23T13:51:19.882" v="0"/>
          <ac:spMkLst>
            <pc:docMk/>
            <pc:sldMk cId="4037611923" sldId="3334"/>
            <ac:spMk id="4" creationId="{2C55287A-8661-4141-9131-AB4FCECD7DE0}"/>
          </ac:spMkLst>
        </pc:spChg>
        <pc:picChg chg="add del mod">
          <ac:chgData name="Alex Terentiev" userId="S::aterentiev@microsoft.com::b089aebb-68c6-439e-96df-7e98da5a759e" providerId="AD" clId="Web-{B78D19E9-FD1E-3000-0AA3-47BF6324330C}" dt="2022-02-23T13:56:17.888" v="98"/>
          <ac:picMkLst>
            <pc:docMk/>
            <pc:sldMk cId="4037611923" sldId="3334"/>
            <ac:picMk id="5" creationId="{E9BF9C18-EBD3-4F48-8F85-741B63A1F356}"/>
          </ac:picMkLst>
        </pc:picChg>
        <pc:picChg chg="add mod">
          <ac:chgData name="Alex Terentiev" userId="S::aterentiev@microsoft.com::b089aebb-68c6-439e-96df-7e98da5a759e" providerId="AD" clId="Web-{B78D19E9-FD1E-3000-0AA3-47BF6324330C}" dt="2022-02-23T13:56:55.654" v="102" actId="1076"/>
          <ac:picMkLst>
            <pc:docMk/>
            <pc:sldMk cId="4037611923" sldId="3334"/>
            <ac:picMk id="18" creationId="{CD70959E-F870-4C16-A09D-98CD26C47B1D}"/>
          </ac:picMkLst>
        </pc:picChg>
        <pc:picChg chg="del">
          <ac:chgData name="Alex Terentiev" userId="S::aterentiev@microsoft.com::b089aebb-68c6-439e-96df-7e98da5a759e" providerId="AD" clId="Web-{B78D19E9-FD1E-3000-0AA3-47BF6324330C}" dt="2022-02-23T13:55:47.387" v="93"/>
          <ac:picMkLst>
            <pc:docMk/>
            <pc:sldMk cId="4037611923" sldId="3334"/>
            <ac:picMk id="1026" creationId="{0F1EEAB4-1A05-4EB4-AB3B-034DAF84B531}"/>
          </ac:picMkLst>
        </pc:picChg>
      </pc:sldChg>
    </pc:docChg>
  </pc:docChgLst>
  <pc:docChgLst>
    <pc:chgData name="Mikael Svenson" userId="965d4e6a-fd22-4d0b-8bb9-2315d7bb356c" providerId="ADAL" clId="{CE6D90FC-0D20-4C78-8EDF-CDB8603D2184}"/>
    <pc:docChg chg="custSel modSld">
      <pc:chgData name="Mikael Svenson" userId="965d4e6a-fd22-4d0b-8bb9-2315d7bb356c" providerId="ADAL" clId="{CE6D90FC-0D20-4C78-8EDF-CDB8603D2184}" dt="2021-11-15T20:01:09.178" v="0" actId="478"/>
      <pc:docMkLst>
        <pc:docMk/>
      </pc:docMkLst>
      <pc:sldChg chg="delSp mod">
        <pc:chgData name="Mikael Svenson" userId="965d4e6a-fd22-4d0b-8bb9-2315d7bb356c" providerId="ADAL" clId="{CE6D90FC-0D20-4C78-8EDF-CDB8603D2184}" dt="2021-11-15T20:01:09.178" v="0" actId="478"/>
        <pc:sldMkLst>
          <pc:docMk/>
          <pc:sldMk cId="2925091645" sldId="2076136308"/>
        </pc:sldMkLst>
        <pc:spChg chg="del">
          <ac:chgData name="Mikael Svenson" userId="965d4e6a-fd22-4d0b-8bb9-2315d7bb356c" providerId="ADAL" clId="{CE6D90FC-0D20-4C78-8EDF-CDB8603D2184}" dt="2021-11-15T20:01:09.178" v="0" actId="478"/>
          <ac:spMkLst>
            <pc:docMk/>
            <pc:sldMk cId="2925091645" sldId="2076136308"/>
            <ac:spMk id="20" creationId="{C03FEFCB-7EE0-4594-8EEC-42CE102AD71A}"/>
          </ac:spMkLst>
        </pc:spChg>
      </pc:sldChg>
    </pc:docChg>
  </pc:docChgLst>
  <pc:docChgLst>
    <pc:chgData name="David Warner" userId="S::david_dwarnerii.com#ext#@microsoft.onmicrosoft.com::acafcf14-4098-4a83-9425-e73571277a06" providerId="AD" clId="Web-{D3DCC28A-6498-423B-AB41-04011E283AB9}"/>
    <pc:docChg chg="modSld">
      <pc:chgData name="David Warner" userId="S::david_dwarnerii.com#ext#@microsoft.onmicrosoft.com::acafcf14-4098-4a83-9425-e73571277a06" providerId="AD" clId="Web-{D3DCC28A-6498-423B-AB41-04011E283AB9}" dt="2022-03-10T21:31:57.072" v="47"/>
      <pc:docMkLst>
        <pc:docMk/>
      </pc:docMkLst>
      <pc:sldChg chg="modSp">
        <pc:chgData name="David Warner" userId="S::david_dwarnerii.com#ext#@microsoft.onmicrosoft.com::acafcf14-4098-4a83-9425-e73571277a06" providerId="AD" clId="Web-{D3DCC28A-6498-423B-AB41-04011E283AB9}" dt="2022-03-10T21:24:19.965" v="10" actId="20577"/>
        <pc:sldMkLst>
          <pc:docMk/>
          <pc:sldMk cId="2967945684" sldId="277"/>
        </pc:sldMkLst>
        <pc:spChg chg="mod">
          <ac:chgData name="David Warner" userId="S::david_dwarnerii.com#ext#@microsoft.onmicrosoft.com::acafcf14-4098-4a83-9425-e73571277a06" providerId="AD" clId="Web-{D3DCC28A-6498-423B-AB41-04011E283AB9}" dt="2022-03-10T21:24:19.965" v="1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D3DCC28A-6498-423B-AB41-04011E283AB9}" dt="2022-03-10T21:23:54.246" v="1" actId="20577"/>
        <pc:sldMkLst>
          <pc:docMk/>
          <pc:sldMk cId="287163252" sldId="1567"/>
        </pc:sldMkLst>
        <pc:spChg chg="mod">
          <ac:chgData name="David Warner" userId="S::david_dwarnerii.com#ext#@microsoft.onmicrosoft.com::acafcf14-4098-4a83-9425-e73571277a06" providerId="AD" clId="Web-{D3DCC28A-6498-423B-AB41-04011E283AB9}" dt="2022-03-10T21:23:54.246"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D3DCC28A-6498-423B-AB41-04011E283AB9}" dt="2022-03-10T21:24:34.341" v="16"/>
        <pc:sldMkLst>
          <pc:docMk/>
          <pc:sldMk cId="2877399898" sldId="1623"/>
        </pc:sldMkLst>
        <pc:spChg chg="add">
          <ac:chgData name="David Warner" userId="S::david_dwarnerii.com#ext#@microsoft.onmicrosoft.com::acafcf14-4098-4a83-9425-e73571277a06" providerId="AD" clId="Web-{D3DCC28A-6498-423B-AB41-04011E283AB9}" dt="2022-03-10T21:24:34.341" v="16"/>
          <ac:spMkLst>
            <pc:docMk/>
            <pc:sldMk cId="2877399898" sldId="1623"/>
            <ac:spMk id="138" creationId="{DD57B4EA-BC5D-4247-8817-88BC7ACC5053}"/>
          </ac:spMkLst>
        </pc:spChg>
      </pc:sldChg>
      <pc:sldChg chg="addSp">
        <pc:chgData name="David Warner" userId="S::david_dwarnerii.com#ext#@microsoft.onmicrosoft.com::acafcf14-4098-4a83-9425-e73571277a06" providerId="AD" clId="Web-{D3DCC28A-6498-423B-AB41-04011E283AB9}" dt="2022-03-10T21:24:32.435" v="15"/>
        <pc:sldMkLst>
          <pc:docMk/>
          <pc:sldMk cId="2253365439" sldId="1642"/>
        </pc:sldMkLst>
        <pc:spChg chg="add">
          <ac:chgData name="David Warner" userId="S::david_dwarnerii.com#ext#@microsoft.onmicrosoft.com::acafcf14-4098-4a83-9425-e73571277a06" providerId="AD" clId="Web-{D3DCC28A-6498-423B-AB41-04011E283AB9}" dt="2022-03-10T21:24:32.435" v="15"/>
          <ac:spMkLst>
            <pc:docMk/>
            <pc:sldMk cId="2253365439" sldId="1642"/>
            <ac:spMk id="4" creationId="{B9BC03C4-83A6-4338-A178-317E47946A26}"/>
          </ac:spMkLst>
        </pc:spChg>
      </pc:sldChg>
      <pc:sldChg chg="modSp">
        <pc:chgData name="David Warner" userId="S::david_dwarnerii.com#ext#@microsoft.onmicrosoft.com::acafcf14-4098-4a83-9425-e73571277a06" providerId="AD" clId="Web-{D3DCC28A-6498-423B-AB41-04011E283AB9}" dt="2022-03-10T21:31:57.072" v="47"/>
        <pc:sldMkLst>
          <pc:docMk/>
          <pc:sldMk cId="10702720" sldId="2079"/>
        </pc:sldMkLst>
        <pc:spChg chg="mod">
          <ac:chgData name="David Warner" userId="S::david_dwarnerii.com#ext#@microsoft.onmicrosoft.com::acafcf14-4098-4a83-9425-e73571277a06" providerId="AD" clId="Web-{D3DCC28A-6498-423B-AB41-04011E283AB9}" dt="2022-03-10T21:29:23.271" v="37" actId="20577"/>
          <ac:spMkLst>
            <pc:docMk/>
            <pc:sldMk cId="10702720" sldId="2079"/>
            <ac:spMk id="8" creationId="{00000000-0000-0000-0000-000000000000}"/>
          </ac:spMkLst>
        </pc:spChg>
        <pc:picChg chg="mod">
          <ac:chgData name="David Warner" userId="S::david_dwarnerii.com#ext#@microsoft.onmicrosoft.com::acafcf14-4098-4a83-9425-e73571277a06" providerId="AD" clId="Web-{D3DCC28A-6498-423B-AB41-04011E283AB9}" dt="2022-03-10T21:31:57.072" v="47"/>
          <ac:picMkLst>
            <pc:docMk/>
            <pc:sldMk cId="10702720" sldId="2079"/>
            <ac:picMk id="11" creationId="{1969CEB2-97BE-4D53-B93F-16FBDB07A39C}"/>
          </ac:picMkLst>
        </pc:picChg>
      </pc:sldChg>
      <pc:sldChg chg="addSp">
        <pc:chgData name="David Warner" userId="S::david_dwarnerii.com#ext#@microsoft.onmicrosoft.com::acafcf14-4098-4a83-9425-e73571277a06" providerId="AD" clId="Web-{D3DCC28A-6498-423B-AB41-04011E283AB9}" dt="2022-03-10T21:24:30.606" v="14"/>
        <pc:sldMkLst>
          <pc:docMk/>
          <pc:sldMk cId="4037611923" sldId="3334"/>
        </pc:sldMkLst>
        <pc:spChg chg="add">
          <ac:chgData name="David Warner" userId="S::david_dwarnerii.com#ext#@microsoft.onmicrosoft.com::acafcf14-4098-4a83-9425-e73571277a06" providerId="AD" clId="Web-{D3DCC28A-6498-423B-AB41-04011E283AB9}" dt="2022-03-10T21:24:30.606" v="14"/>
          <ac:spMkLst>
            <pc:docMk/>
            <pc:sldMk cId="4037611923" sldId="3334"/>
            <ac:spMk id="4" creationId="{A23000B0-03E0-4BA9-82F3-6AF8E4176CD0}"/>
          </ac:spMkLst>
        </pc:spChg>
      </pc:sldChg>
      <pc:sldChg chg="modSp">
        <pc:chgData name="David Warner" userId="S::david_dwarnerii.com#ext#@microsoft.onmicrosoft.com::acafcf14-4098-4a83-9425-e73571277a06" providerId="AD" clId="Web-{D3DCC28A-6498-423B-AB41-04011E283AB9}" dt="2022-03-10T21:31:41.775" v="46"/>
        <pc:sldMkLst>
          <pc:docMk/>
          <pc:sldMk cId="778883926" sldId="2076136264"/>
        </pc:sldMkLst>
        <pc:spChg chg="mod">
          <ac:chgData name="David Warner" userId="S::david_dwarnerii.com#ext#@microsoft.onmicrosoft.com::acafcf14-4098-4a83-9425-e73571277a06" providerId="AD" clId="Web-{D3DCC28A-6498-423B-AB41-04011E283AB9}" dt="2022-03-10T21:30:07.600" v="4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D3DCC28A-6498-423B-AB41-04011E283AB9}" dt="2022-03-10T21:31:05.195" v="45"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D3DCC28A-6498-423B-AB41-04011E283AB9}" dt="2022-03-10T21:31:41.775" v="4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D3DCC28A-6498-423B-AB41-04011E283AB9}" dt="2022-03-10T21:24:28.856" v="13"/>
        <pc:sldMkLst>
          <pc:docMk/>
          <pc:sldMk cId="2925091645" sldId="2076136308"/>
        </pc:sldMkLst>
        <pc:spChg chg="add">
          <ac:chgData name="David Warner" userId="S::david_dwarnerii.com#ext#@microsoft.onmicrosoft.com::acafcf14-4098-4a83-9425-e73571277a06" providerId="AD" clId="Web-{D3DCC28A-6498-423B-AB41-04011E283AB9}" dt="2022-03-10T21:24:28.856" v="13"/>
          <ac:spMkLst>
            <pc:docMk/>
            <pc:sldMk cId="2925091645" sldId="2076136308"/>
            <ac:spMk id="20" creationId="{3552C774-1CE2-49D6-AFAD-D0283D150A74}"/>
          </ac:spMkLst>
        </pc:spChg>
      </pc:sldChg>
      <pc:sldChg chg="addSp">
        <pc:chgData name="David Warner" userId="S::david_dwarnerii.com#ext#@microsoft.onmicrosoft.com::acafcf14-4098-4a83-9425-e73571277a06" providerId="AD" clId="Web-{D3DCC28A-6498-423B-AB41-04011E283AB9}" dt="2022-03-10T21:24:42.763" v="21"/>
        <pc:sldMkLst>
          <pc:docMk/>
          <pc:sldMk cId="1964942243" sldId="2076137768"/>
        </pc:sldMkLst>
        <pc:spChg chg="add">
          <ac:chgData name="David Warner" userId="S::david_dwarnerii.com#ext#@microsoft.onmicrosoft.com::acafcf14-4098-4a83-9425-e73571277a06" providerId="AD" clId="Web-{D3DCC28A-6498-423B-AB41-04011E283AB9}" dt="2022-03-10T21:24:42.763" v="21"/>
          <ac:spMkLst>
            <pc:docMk/>
            <pc:sldMk cId="1964942243" sldId="2076137768"/>
            <ac:spMk id="3" creationId="{C4FEA184-2FD3-468E-8C11-B031F412181D}"/>
          </ac:spMkLst>
        </pc:spChg>
      </pc:sldChg>
      <pc:sldChg chg="addSp">
        <pc:chgData name="David Warner" userId="S::david_dwarnerii.com#ext#@microsoft.onmicrosoft.com::acafcf14-4098-4a83-9425-e73571277a06" providerId="AD" clId="Web-{D3DCC28A-6498-423B-AB41-04011E283AB9}" dt="2022-03-10T21:24:38.357" v="19"/>
        <pc:sldMkLst>
          <pc:docMk/>
          <pc:sldMk cId="1876898821" sldId="2076137837"/>
        </pc:sldMkLst>
        <pc:spChg chg="add">
          <ac:chgData name="David Warner" userId="S::david_dwarnerii.com#ext#@microsoft.onmicrosoft.com::acafcf14-4098-4a83-9425-e73571277a06" providerId="AD" clId="Web-{D3DCC28A-6498-423B-AB41-04011E283AB9}" dt="2022-03-10T21:24:38.357" v="19"/>
          <ac:spMkLst>
            <pc:docMk/>
            <pc:sldMk cId="1876898821" sldId="2076137837"/>
            <ac:spMk id="7" creationId="{670507C6-938A-4953-842F-5D34A86BD233}"/>
          </ac:spMkLst>
        </pc:spChg>
      </pc:sldChg>
      <pc:sldChg chg="addSp">
        <pc:chgData name="David Warner" userId="S::david_dwarnerii.com#ext#@microsoft.onmicrosoft.com::acafcf14-4098-4a83-9425-e73571277a06" providerId="AD" clId="Web-{D3DCC28A-6498-423B-AB41-04011E283AB9}" dt="2022-03-10T21:24:40.435" v="20"/>
        <pc:sldMkLst>
          <pc:docMk/>
          <pc:sldMk cId="1812315545" sldId="2134805597"/>
        </pc:sldMkLst>
        <pc:spChg chg="add">
          <ac:chgData name="David Warner" userId="S::david_dwarnerii.com#ext#@microsoft.onmicrosoft.com::acafcf14-4098-4a83-9425-e73571277a06" providerId="AD" clId="Web-{D3DCC28A-6498-423B-AB41-04011E283AB9}" dt="2022-03-10T21:24:40.435" v="20"/>
          <ac:spMkLst>
            <pc:docMk/>
            <pc:sldMk cId="1812315545" sldId="2134805597"/>
            <ac:spMk id="2" creationId="{EA8B178A-B1C3-41AB-B249-D85C7D36F315}"/>
          </ac:spMkLst>
        </pc:spChg>
      </pc:sldChg>
      <pc:sldChg chg="addSp">
        <pc:chgData name="David Warner" userId="S::david_dwarnerii.com#ext#@microsoft.onmicrosoft.com::acafcf14-4098-4a83-9425-e73571277a06" providerId="AD" clId="Web-{D3DCC28A-6498-423B-AB41-04011E283AB9}" dt="2022-03-10T21:24:26.216" v="12"/>
        <pc:sldMkLst>
          <pc:docMk/>
          <pc:sldMk cId="154491924" sldId="2134805599"/>
        </pc:sldMkLst>
        <pc:spChg chg="add">
          <ac:chgData name="David Warner" userId="S::david_dwarnerii.com#ext#@microsoft.onmicrosoft.com::acafcf14-4098-4a83-9425-e73571277a06" providerId="AD" clId="Web-{D3DCC28A-6498-423B-AB41-04011E283AB9}" dt="2022-03-10T21:24:26.216" v="12"/>
          <ac:spMkLst>
            <pc:docMk/>
            <pc:sldMk cId="154491924" sldId="2134805599"/>
            <ac:spMk id="4" creationId="{B1CC3F09-2410-40A5-9DDB-956A1F7192F2}"/>
          </ac:spMkLst>
        </pc:spChg>
      </pc:sldChg>
      <pc:sldChg chg="addSp">
        <pc:chgData name="David Warner" userId="S::david_dwarnerii.com#ext#@microsoft.onmicrosoft.com::acafcf14-4098-4a83-9425-e73571277a06" providerId="AD" clId="Web-{D3DCC28A-6498-423B-AB41-04011E283AB9}" dt="2022-03-10T21:24:36.919" v="18"/>
        <pc:sldMkLst>
          <pc:docMk/>
          <pc:sldMk cId="837812005" sldId="2134805600"/>
        </pc:sldMkLst>
        <pc:spChg chg="add">
          <ac:chgData name="David Warner" userId="S::david_dwarnerii.com#ext#@microsoft.onmicrosoft.com::acafcf14-4098-4a83-9425-e73571277a06" providerId="AD" clId="Web-{D3DCC28A-6498-423B-AB41-04011E283AB9}" dt="2022-03-10T21:24:36.919" v="18"/>
          <ac:spMkLst>
            <pc:docMk/>
            <pc:sldMk cId="837812005" sldId="2134805600"/>
            <ac:spMk id="2" creationId="{9C8431A5-189B-4EF7-9CFB-CE271E0AFFFE}"/>
          </ac:spMkLst>
        </pc:spChg>
      </pc:sldChg>
      <pc:sldChg chg="mod modShow">
        <pc:chgData name="David Warner" userId="S::david_dwarnerii.com#ext#@microsoft.onmicrosoft.com::acafcf14-4098-4a83-9425-e73571277a06" providerId="AD" clId="Web-{D3DCC28A-6498-423B-AB41-04011E283AB9}" dt="2022-03-10T21:24:25.622" v="11"/>
        <pc:sldMkLst>
          <pc:docMk/>
          <pc:sldMk cId="3743370006" sldId="2134805602"/>
        </pc:sldMkLst>
      </pc:sldChg>
      <pc:sldChg chg="addSp">
        <pc:chgData name="David Warner" userId="S::david_dwarnerii.com#ext#@microsoft.onmicrosoft.com::acafcf14-4098-4a83-9425-e73571277a06" providerId="AD" clId="Web-{D3DCC28A-6498-423B-AB41-04011E283AB9}" dt="2022-03-10T21:24:35.966" v="17"/>
        <pc:sldMkLst>
          <pc:docMk/>
          <pc:sldMk cId="3452186815" sldId="2134805611"/>
        </pc:sldMkLst>
        <pc:spChg chg="add">
          <ac:chgData name="David Warner" userId="S::david_dwarnerii.com#ext#@microsoft.onmicrosoft.com::acafcf14-4098-4a83-9425-e73571277a06" providerId="AD" clId="Web-{D3DCC28A-6498-423B-AB41-04011E283AB9}" dt="2022-03-10T21:24:35.966" v="17"/>
          <ac:spMkLst>
            <pc:docMk/>
            <pc:sldMk cId="3452186815" sldId="2134805611"/>
            <ac:spMk id="3" creationId="{F5DB4640-231C-46CC-BFE5-6FDE4F66A5B9}"/>
          </ac:spMkLst>
        </pc:spChg>
      </pc:sldChg>
    </pc:docChg>
  </pc:docChgLst>
  <pc:docChgLst>
    <pc:chgData name="Patrick Rodgers" userId="d219dede-d6b3-4097-a769-454d84f039e8" providerId="ADAL" clId="{6A5E6D1D-E25E-4E20-AEDA-8549A009B634}"/>
    <pc:docChg chg="modSld">
      <pc:chgData name="Patrick Rodgers" userId="d219dede-d6b3-4097-a769-454d84f039e8" providerId="ADAL" clId="{6A5E6D1D-E25E-4E20-AEDA-8549A009B634}" dt="2021-09-09T13:52:37.509" v="114" actId="20577"/>
      <pc:docMkLst>
        <pc:docMk/>
      </pc:docMkLst>
      <pc:sldChg chg="modSp mod">
        <pc:chgData name="Patrick Rodgers" userId="d219dede-d6b3-4097-a769-454d84f039e8" providerId="ADAL" clId="{6A5E6D1D-E25E-4E20-AEDA-8549A009B634}" dt="2021-09-09T13:52:37.509" v="114" actId="20577"/>
        <pc:sldMkLst>
          <pc:docMk/>
          <pc:sldMk cId="2877399898" sldId="1623"/>
        </pc:sldMkLst>
        <pc:spChg chg="mod">
          <ac:chgData name="Patrick Rodgers" userId="d219dede-d6b3-4097-a769-454d84f039e8" providerId="ADAL" clId="{6A5E6D1D-E25E-4E20-AEDA-8549A009B634}" dt="2021-09-09T13:52:37.509" v="114" actId="20577"/>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9D73134F-129F-4B35-828F-6D78BC824917}"/>
    <pc:docChg chg="modSld">
      <pc:chgData name="David Warner" userId="S::david_dwarnerii.com#ext#@microsoft.onmicrosoft.com::acafcf14-4098-4a83-9425-e73571277a06" providerId="AD" clId="Web-{9D73134F-129F-4B35-828F-6D78BC824917}" dt="2022-02-24T13:58:51.816" v="99"/>
      <pc:docMkLst>
        <pc:docMk/>
      </pc:docMkLst>
      <pc:sldChg chg="modSp">
        <pc:chgData name="David Warner" userId="S::david_dwarnerii.com#ext#@microsoft.onmicrosoft.com::acafcf14-4098-4a83-9425-e73571277a06" providerId="AD" clId="Web-{9D73134F-129F-4B35-828F-6D78BC824917}" dt="2022-02-24T13:57:50.518" v="64"/>
        <pc:sldMkLst>
          <pc:docMk/>
          <pc:sldMk cId="10702720" sldId="2079"/>
        </pc:sldMkLst>
        <pc:spChg chg="mod">
          <ac:chgData name="David Warner" userId="S::david_dwarnerii.com#ext#@microsoft.onmicrosoft.com::acafcf14-4098-4a83-9425-e73571277a06" providerId="AD" clId="Web-{9D73134F-129F-4B35-828F-6D78BC824917}" dt="2022-02-24T13:57:30.236" v="58" actId="20577"/>
          <ac:spMkLst>
            <pc:docMk/>
            <pc:sldMk cId="10702720" sldId="2079"/>
            <ac:spMk id="8" creationId="{00000000-0000-0000-0000-000000000000}"/>
          </ac:spMkLst>
        </pc:spChg>
        <pc:picChg chg="mod">
          <ac:chgData name="David Warner" userId="S::david_dwarnerii.com#ext#@microsoft.onmicrosoft.com::acafcf14-4098-4a83-9425-e73571277a06" providerId="AD" clId="Web-{9D73134F-129F-4B35-828F-6D78BC824917}" dt="2022-02-24T13:57:33.471" v="61" actId="1076"/>
          <ac:picMkLst>
            <pc:docMk/>
            <pc:sldMk cId="10702720" sldId="2079"/>
            <ac:picMk id="11" creationId="{1969CEB2-97BE-4D53-B93F-16FBDB07A39C}"/>
          </ac:picMkLst>
        </pc:picChg>
        <pc:picChg chg="mod">
          <ac:chgData name="David Warner" userId="S::david_dwarnerii.com#ext#@microsoft.onmicrosoft.com::acafcf14-4098-4a83-9425-e73571277a06" providerId="AD" clId="Web-{9D73134F-129F-4B35-828F-6D78BC824917}" dt="2022-02-24T13:57:50.518" v="64"/>
          <ac:picMkLst>
            <pc:docMk/>
            <pc:sldMk cId="10702720" sldId="2079"/>
            <ac:picMk id="14" creationId="{30DD5E75-AE1C-42EE-95F9-3C1689B260BC}"/>
          </ac:picMkLst>
        </pc:picChg>
        <pc:picChg chg="mod">
          <ac:chgData name="David Warner" userId="S::david_dwarnerii.com#ext#@microsoft.onmicrosoft.com::acafcf14-4098-4a83-9425-e73571277a06" providerId="AD" clId="Web-{9D73134F-129F-4B35-828F-6D78BC824917}" dt="2022-02-24T13:57:32.314" v="60" actId="1076"/>
          <ac:picMkLst>
            <pc:docMk/>
            <pc:sldMk cId="10702720" sldId="2079"/>
            <ac:picMk id="15" creationId="{93E33F33-16F6-44AF-9AC5-57603F31A144}"/>
          </ac:picMkLst>
        </pc:picChg>
      </pc:sldChg>
      <pc:sldChg chg="modSp">
        <pc:chgData name="David Warner" userId="S::david_dwarnerii.com#ext#@microsoft.onmicrosoft.com::acafcf14-4098-4a83-9425-e73571277a06" providerId="AD" clId="Web-{9D73134F-129F-4B35-828F-6D78BC824917}" dt="2022-02-24T13:58:51.816" v="99"/>
        <pc:sldMkLst>
          <pc:docMk/>
          <pc:sldMk cId="778883926" sldId="2076136264"/>
        </pc:sldMkLst>
        <pc:spChg chg="mod">
          <ac:chgData name="David Warner" userId="S::david_dwarnerii.com#ext#@microsoft.onmicrosoft.com::acafcf14-4098-4a83-9425-e73571277a06" providerId="AD" clId="Web-{9D73134F-129F-4B35-828F-6D78BC824917}" dt="2022-02-24T13:58:37.644" v="94"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D73134F-129F-4B35-828F-6D78BC824917}" dt="2022-02-24T13:58:51.816" v="99"/>
          <ac:picMkLst>
            <pc:docMk/>
            <pc:sldMk cId="778883926" sldId="2076136264"/>
            <ac:picMk id="6" creationId="{6B96880A-89CD-4450-AE79-E2EC4F9F20C6}"/>
          </ac:picMkLst>
        </pc:picChg>
        <pc:picChg chg="mod">
          <ac:chgData name="David Warner" userId="S::david_dwarnerii.com#ext#@microsoft.onmicrosoft.com::acafcf14-4098-4a83-9425-e73571277a06" providerId="AD" clId="Web-{9D73134F-129F-4B35-828F-6D78BC824917}" dt="2022-02-24T13:58:39.847" v="96" actId="1076"/>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9D73134F-129F-4B35-828F-6D78BC824917}" dt="2022-02-24T13:58:42.191" v="97" actId="1076"/>
          <ac:picMkLst>
            <pc:docMk/>
            <pc:sldMk cId="778883926" sldId="2076136264"/>
            <ac:picMk id="11" creationId="{47158F51-FAAD-4DE3-B803-9B850CB0571E}"/>
          </ac:picMkLst>
        </pc:picChg>
      </pc:sldChg>
    </pc:docChg>
  </pc:docChgLst>
  <pc:docChgLst>
    <pc:chgData name="Mikael Svenson" userId="965d4e6a-fd22-4d0b-8bb9-2315d7bb356c" providerId="ADAL" clId="{07502896-30EA-47F8-8E43-9F9AD1419A0D}"/>
    <pc:docChg chg="undo custSel modSld">
      <pc:chgData name="Mikael Svenson" userId="965d4e6a-fd22-4d0b-8bb9-2315d7bb356c" providerId="ADAL" clId="{07502896-30EA-47F8-8E43-9F9AD1419A0D}" dt="2021-10-20T17:16:02.989" v="80" actId="20577"/>
      <pc:docMkLst>
        <pc:docMk/>
      </pc:docMkLst>
      <pc:sldChg chg="addSp modSp mod">
        <pc:chgData name="Mikael Svenson" userId="965d4e6a-fd22-4d0b-8bb9-2315d7bb356c" providerId="ADAL" clId="{07502896-30EA-47F8-8E43-9F9AD1419A0D}" dt="2021-10-20T17:16:02.989" v="80" actId="20577"/>
        <pc:sldMkLst>
          <pc:docMk/>
          <pc:sldMk cId="2925091645" sldId="2076136308"/>
        </pc:sldMkLst>
        <pc:spChg chg="mod">
          <ac:chgData name="Mikael Svenson" userId="965d4e6a-fd22-4d0b-8bb9-2315d7bb356c" providerId="ADAL" clId="{07502896-30EA-47F8-8E43-9F9AD1419A0D}" dt="2021-10-20T17:16:02.989" v="80" actId="20577"/>
          <ac:spMkLst>
            <pc:docMk/>
            <pc:sldMk cId="2925091645" sldId="2076136308"/>
            <ac:spMk id="3" creationId="{CBDC9C38-872E-4048-96FE-C321FEF21EC1}"/>
          </ac:spMkLst>
        </pc:spChg>
        <pc:picChg chg="mod">
          <ac:chgData name="Mikael Svenson" userId="965d4e6a-fd22-4d0b-8bb9-2315d7bb356c" providerId="ADAL" clId="{07502896-30EA-47F8-8E43-9F9AD1419A0D}" dt="2021-10-20T17:15:41.466" v="63" actId="1076"/>
          <ac:picMkLst>
            <pc:docMk/>
            <pc:sldMk cId="2925091645" sldId="2076136308"/>
            <ac:picMk id="4" creationId="{F5409098-B4AE-4FFF-8F49-123DBB19AAF0}"/>
          </ac:picMkLst>
        </pc:picChg>
        <pc:picChg chg="add mod">
          <ac:chgData name="Mikael Svenson" userId="965d4e6a-fd22-4d0b-8bb9-2315d7bb356c" providerId="ADAL" clId="{07502896-30EA-47F8-8E43-9F9AD1419A0D}" dt="2021-10-20T17:15:48.945" v="65" actId="1076"/>
          <ac:picMkLst>
            <pc:docMk/>
            <pc:sldMk cId="2925091645" sldId="2076136308"/>
            <ac:picMk id="5" creationId="{7829A7C3-5037-4BD4-AEAF-10287D271E52}"/>
          </ac:picMkLst>
        </pc:picChg>
      </pc:sldChg>
    </pc:docChg>
  </pc:docChgLst>
  <pc:docChgLst>
    <pc:chgData name="David Warner" userId="S::davidwarner@microsoft.com::51ffa14d-fdfd-4571-a787-ad4b3bb92711" providerId="AD" clId="Web-{A778DC59-0DAA-4304-98BC-160DC968EAE1}"/>
    <pc:docChg chg="modSld">
      <pc:chgData name="David Warner" userId="S::davidwarner@microsoft.com::51ffa14d-fdfd-4571-a787-ad4b3bb92711" providerId="AD" clId="Web-{A778DC59-0DAA-4304-98BC-160DC968EAE1}" dt="2022-03-24T17:55:13.348" v="80"/>
      <pc:docMkLst>
        <pc:docMk/>
      </pc:docMkLst>
      <pc:sldChg chg="modSp">
        <pc:chgData name="David Warner" userId="S::davidwarner@microsoft.com::51ffa14d-fdfd-4571-a787-ad4b3bb92711" providerId="AD" clId="Web-{A778DC59-0DAA-4304-98BC-160DC968EAE1}" dt="2022-03-24T17:31:14.245" v="11" actId="20577"/>
        <pc:sldMkLst>
          <pc:docMk/>
          <pc:sldMk cId="2967945684" sldId="277"/>
        </pc:sldMkLst>
        <pc:spChg chg="mod">
          <ac:chgData name="David Warner" userId="S::davidwarner@microsoft.com::51ffa14d-fdfd-4571-a787-ad4b3bb92711" providerId="AD" clId="Web-{A778DC59-0DAA-4304-98BC-160DC968EAE1}" dt="2022-03-24T17:31:14.245" v="11" actId="20577"/>
          <ac:spMkLst>
            <pc:docMk/>
            <pc:sldMk cId="2967945684" sldId="277"/>
            <ac:spMk id="4" creationId="{A04E16D6-6682-4068-BF11-BA8E4E8E1BBC}"/>
          </ac:spMkLst>
        </pc:spChg>
      </pc:sldChg>
      <pc:sldChg chg="modSp">
        <pc:chgData name="David Warner" userId="S::davidwarner@microsoft.com::51ffa14d-fdfd-4571-a787-ad4b3bb92711" providerId="AD" clId="Web-{A778DC59-0DAA-4304-98BC-160DC968EAE1}" dt="2022-03-24T17:30:51.868" v="2" actId="20577"/>
        <pc:sldMkLst>
          <pc:docMk/>
          <pc:sldMk cId="287163252" sldId="1567"/>
        </pc:sldMkLst>
        <pc:spChg chg="mod">
          <ac:chgData name="David Warner" userId="S::davidwarner@microsoft.com::51ffa14d-fdfd-4571-a787-ad4b3bb92711" providerId="AD" clId="Web-{A778DC59-0DAA-4304-98BC-160DC968EAE1}" dt="2022-03-24T17:30:51.868" v="2" actId="20577"/>
          <ac:spMkLst>
            <pc:docMk/>
            <pc:sldMk cId="287163252" sldId="1567"/>
            <ac:spMk id="8" creationId="{00000000-0000-0000-0000-000000000000}"/>
          </ac:spMkLst>
        </pc:spChg>
      </pc:sldChg>
      <pc:sldChg chg="addSp">
        <pc:chgData name="David Warner" userId="S::davidwarner@microsoft.com::51ffa14d-fdfd-4571-a787-ad4b3bb92711" providerId="AD" clId="Web-{A778DC59-0DAA-4304-98BC-160DC968EAE1}" dt="2022-03-24T17:55:07.457" v="76"/>
        <pc:sldMkLst>
          <pc:docMk/>
          <pc:sldMk cId="2877399898" sldId="1623"/>
        </pc:sldMkLst>
        <pc:spChg chg="add">
          <ac:chgData name="David Warner" userId="S::davidwarner@microsoft.com::51ffa14d-fdfd-4571-a787-ad4b3bb92711" providerId="AD" clId="Web-{A778DC59-0DAA-4304-98BC-160DC968EAE1}" dt="2022-03-24T17:55:07.457" v="76"/>
          <ac:spMkLst>
            <pc:docMk/>
            <pc:sldMk cId="2877399898" sldId="1623"/>
            <ac:spMk id="138" creationId="{B21C06E6-21AA-22E9-BD3E-6BDF4EDC07A1}"/>
          </ac:spMkLst>
        </pc:spChg>
      </pc:sldChg>
      <pc:sldChg chg="addSp">
        <pc:chgData name="David Warner" userId="S::davidwarner@microsoft.com::51ffa14d-fdfd-4571-a787-ad4b3bb92711" providerId="AD" clId="Web-{A778DC59-0DAA-4304-98BC-160DC968EAE1}" dt="2022-03-24T17:55:04.988" v="75"/>
        <pc:sldMkLst>
          <pc:docMk/>
          <pc:sldMk cId="2253365439" sldId="1642"/>
        </pc:sldMkLst>
        <pc:spChg chg="add">
          <ac:chgData name="David Warner" userId="S::davidwarner@microsoft.com::51ffa14d-fdfd-4571-a787-ad4b3bb92711" providerId="AD" clId="Web-{A778DC59-0DAA-4304-98BC-160DC968EAE1}" dt="2022-03-24T17:55:04.988" v="75"/>
          <ac:spMkLst>
            <pc:docMk/>
            <pc:sldMk cId="2253365439" sldId="1642"/>
            <ac:spMk id="4" creationId="{A98713D3-FE2E-DEEE-8B74-893F1DFACBBD}"/>
          </ac:spMkLst>
        </pc:spChg>
      </pc:sldChg>
      <pc:sldChg chg="addSp delSp modSp">
        <pc:chgData name="David Warner" userId="S::davidwarner@microsoft.com::51ffa14d-fdfd-4571-a787-ad4b3bb92711" providerId="AD" clId="Web-{A778DC59-0DAA-4304-98BC-160DC968EAE1}" dt="2022-03-24T17:47:03.441" v="37"/>
        <pc:sldMkLst>
          <pc:docMk/>
          <pc:sldMk cId="10702720" sldId="2079"/>
        </pc:sldMkLst>
        <pc:spChg chg="mod">
          <ac:chgData name="David Warner" userId="S::davidwarner@microsoft.com::51ffa14d-fdfd-4571-a787-ad4b3bb92711" providerId="AD" clId="Web-{A778DC59-0DAA-4304-98BC-160DC968EAE1}" dt="2022-03-24T17:46:50.237" v="35" actId="20577"/>
          <ac:spMkLst>
            <pc:docMk/>
            <pc:sldMk cId="10702720" sldId="2079"/>
            <ac:spMk id="8" creationId="{00000000-0000-0000-0000-000000000000}"/>
          </ac:spMkLst>
        </pc:spChg>
        <pc:graphicFrameChg chg="add del mod">
          <ac:chgData name="David Warner" userId="S::davidwarner@microsoft.com::51ffa14d-fdfd-4571-a787-ad4b3bb92711" providerId="AD" clId="Web-{A778DC59-0DAA-4304-98BC-160DC968EAE1}" dt="2022-03-24T17:33:46.254" v="17"/>
          <ac:graphicFrameMkLst>
            <pc:docMk/>
            <pc:sldMk cId="10702720" sldId="2079"/>
            <ac:graphicFrameMk id="10" creationId="{50121C58-F4A0-AB25-A5CE-954D6E464D70}"/>
          </ac:graphicFrameMkLst>
        </pc:graphicFrameChg>
        <pc:graphicFrameChg chg="add del mod">
          <ac:chgData name="David Warner" userId="S::davidwarner@microsoft.com::51ffa14d-fdfd-4571-a787-ad4b3bb92711" providerId="AD" clId="Web-{A778DC59-0DAA-4304-98BC-160DC968EAE1}" dt="2022-03-24T17:33:52.441" v="19"/>
          <ac:graphicFrameMkLst>
            <pc:docMk/>
            <pc:sldMk cId="10702720" sldId="2079"/>
            <ac:graphicFrameMk id="16" creationId="{5320B63A-124E-09C8-7733-09942DD7A4F5}"/>
          </ac:graphicFrameMkLst>
        </pc:graphicFrameChg>
        <pc:picChg chg="mod">
          <ac:chgData name="David Warner" userId="S::davidwarner@microsoft.com::51ffa14d-fdfd-4571-a787-ad4b3bb92711" providerId="AD" clId="Web-{A778DC59-0DAA-4304-98BC-160DC968EAE1}" dt="2022-03-24T17:47:03.441" v="37"/>
          <ac:picMkLst>
            <pc:docMk/>
            <pc:sldMk cId="10702720" sldId="2079"/>
            <ac:picMk id="11" creationId="{1969CEB2-97BE-4D53-B93F-16FBDB07A39C}"/>
          </ac:picMkLst>
        </pc:picChg>
        <pc:picChg chg="mod">
          <ac:chgData name="David Warner" userId="S::davidwarner@microsoft.com::51ffa14d-fdfd-4571-a787-ad4b3bb92711" providerId="AD" clId="Web-{A778DC59-0DAA-4304-98BC-160DC968EAE1}" dt="2022-03-24T17:46:56.378" v="36"/>
          <ac:picMkLst>
            <pc:docMk/>
            <pc:sldMk cId="10702720" sldId="2079"/>
            <ac:picMk id="15" creationId="{93E33F33-16F6-44AF-9AC5-57603F31A144}"/>
          </ac:picMkLst>
        </pc:picChg>
      </pc:sldChg>
      <pc:sldChg chg="addSp">
        <pc:chgData name="David Warner" userId="S::davidwarner@microsoft.com::51ffa14d-fdfd-4571-a787-ad4b3bb92711" providerId="AD" clId="Web-{A778DC59-0DAA-4304-98BC-160DC968EAE1}" dt="2022-03-24T17:55:03.160" v="74"/>
        <pc:sldMkLst>
          <pc:docMk/>
          <pc:sldMk cId="4037611923" sldId="3334"/>
        </pc:sldMkLst>
        <pc:spChg chg="add">
          <ac:chgData name="David Warner" userId="S::davidwarner@microsoft.com::51ffa14d-fdfd-4571-a787-ad4b3bb92711" providerId="AD" clId="Web-{A778DC59-0DAA-4304-98BC-160DC968EAE1}" dt="2022-03-24T17:55:03.160" v="74"/>
          <ac:spMkLst>
            <pc:docMk/>
            <pc:sldMk cId="4037611923" sldId="3334"/>
            <ac:spMk id="4" creationId="{C66F143F-5917-AA18-6748-33292BF565DA}"/>
          </ac:spMkLst>
        </pc:spChg>
      </pc:sldChg>
      <pc:sldChg chg="modSp">
        <pc:chgData name="David Warner" userId="S::davidwarner@microsoft.com::51ffa14d-fdfd-4571-a787-ad4b3bb92711" providerId="AD" clId="Web-{A778DC59-0DAA-4304-98BC-160DC968EAE1}" dt="2022-03-24T17:54:48.722" v="70" actId="20577"/>
        <pc:sldMkLst>
          <pc:docMk/>
          <pc:sldMk cId="778883926" sldId="2076136264"/>
        </pc:sldMkLst>
        <pc:spChg chg="mod">
          <ac:chgData name="David Warner" userId="S::davidwarner@microsoft.com::51ffa14d-fdfd-4571-a787-ad4b3bb92711" providerId="AD" clId="Web-{A778DC59-0DAA-4304-98BC-160DC968EAE1}" dt="2022-03-24T17:54:48.722" v="70" actId="20577"/>
          <ac:spMkLst>
            <pc:docMk/>
            <pc:sldMk cId="778883926" sldId="2076136264"/>
            <ac:spMk id="14" creationId="{953584C8-8734-42EA-AD16-6AA2B405D249}"/>
          </ac:spMkLst>
        </pc:spChg>
        <pc:picChg chg="mod">
          <ac:chgData name="David Warner" userId="S::davidwarner@microsoft.com::51ffa14d-fdfd-4571-a787-ad4b3bb92711" providerId="AD" clId="Web-{A778DC59-0DAA-4304-98BC-160DC968EAE1}" dt="2022-03-24T17:52:49.823" v="44"/>
          <ac:picMkLst>
            <pc:docMk/>
            <pc:sldMk cId="778883926" sldId="2076136264"/>
            <ac:picMk id="10" creationId="{15B0DB46-24E4-45EE-8E26-622D1FA3D4D0}"/>
          </ac:picMkLst>
        </pc:picChg>
        <pc:picChg chg="mod">
          <ac:chgData name="David Warner" userId="S::davidwarner@microsoft.com::51ffa14d-fdfd-4571-a787-ad4b3bb92711" providerId="AD" clId="Web-{A778DC59-0DAA-4304-98BC-160DC968EAE1}" dt="2022-03-24T17:52:55.589" v="45"/>
          <ac:picMkLst>
            <pc:docMk/>
            <pc:sldMk cId="778883926" sldId="2076136264"/>
            <ac:picMk id="11" creationId="{47158F51-FAAD-4DE3-B803-9B850CB0571E}"/>
          </ac:picMkLst>
        </pc:picChg>
      </pc:sldChg>
      <pc:sldChg chg="addSp">
        <pc:chgData name="David Warner" userId="S::davidwarner@microsoft.com::51ffa14d-fdfd-4571-a787-ad4b3bb92711" providerId="AD" clId="Web-{A778DC59-0DAA-4304-98BC-160DC968EAE1}" dt="2022-03-24T17:55:00.957" v="73"/>
        <pc:sldMkLst>
          <pc:docMk/>
          <pc:sldMk cId="2925091645" sldId="2076136308"/>
        </pc:sldMkLst>
        <pc:spChg chg="add">
          <ac:chgData name="David Warner" userId="S::davidwarner@microsoft.com::51ffa14d-fdfd-4571-a787-ad4b3bb92711" providerId="AD" clId="Web-{A778DC59-0DAA-4304-98BC-160DC968EAE1}" dt="2022-03-24T17:55:00.957" v="73"/>
          <ac:spMkLst>
            <pc:docMk/>
            <pc:sldMk cId="2925091645" sldId="2076136308"/>
            <ac:spMk id="20" creationId="{87ED503B-B1B0-BD9A-02A9-A97D5FB62B83}"/>
          </ac:spMkLst>
        </pc:spChg>
      </pc:sldChg>
      <pc:sldChg chg="addSp">
        <pc:chgData name="David Warner" userId="S::davidwarner@microsoft.com::51ffa14d-fdfd-4571-a787-ad4b3bb92711" providerId="AD" clId="Web-{A778DC59-0DAA-4304-98BC-160DC968EAE1}" dt="2022-03-24T17:55:13.348" v="80"/>
        <pc:sldMkLst>
          <pc:docMk/>
          <pc:sldMk cId="1964942243" sldId="2076137768"/>
        </pc:sldMkLst>
        <pc:spChg chg="add">
          <ac:chgData name="David Warner" userId="S::davidwarner@microsoft.com::51ffa14d-fdfd-4571-a787-ad4b3bb92711" providerId="AD" clId="Web-{A778DC59-0DAA-4304-98BC-160DC968EAE1}" dt="2022-03-24T17:55:13.348" v="80"/>
          <ac:spMkLst>
            <pc:docMk/>
            <pc:sldMk cId="1964942243" sldId="2076137768"/>
            <ac:spMk id="3" creationId="{53F2B04B-0C2E-FEB3-CDC1-CFB74AAF7A5E}"/>
          </ac:spMkLst>
        </pc:spChg>
      </pc:sldChg>
      <pc:sldChg chg="addSp">
        <pc:chgData name="David Warner" userId="S::davidwarner@microsoft.com::51ffa14d-fdfd-4571-a787-ad4b3bb92711" providerId="AD" clId="Web-{A778DC59-0DAA-4304-98BC-160DC968EAE1}" dt="2022-03-24T17:55:11.567" v="79"/>
        <pc:sldMkLst>
          <pc:docMk/>
          <pc:sldMk cId="1812315545" sldId="2134805597"/>
        </pc:sldMkLst>
        <pc:spChg chg="add">
          <ac:chgData name="David Warner" userId="S::davidwarner@microsoft.com::51ffa14d-fdfd-4571-a787-ad4b3bb92711" providerId="AD" clId="Web-{A778DC59-0DAA-4304-98BC-160DC968EAE1}" dt="2022-03-24T17:55:11.567" v="79"/>
          <ac:spMkLst>
            <pc:docMk/>
            <pc:sldMk cId="1812315545" sldId="2134805597"/>
            <ac:spMk id="2" creationId="{7390AC2D-860C-9C3B-8BB3-9623E0D66A76}"/>
          </ac:spMkLst>
        </pc:spChg>
      </pc:sldChg>
      <pc:sldChg chg="addSp">
        <pc:chgData name="David Warner" userId="S::davidwarner@microsoft.com::51ffa14d-fdfd-4571-a787-ad4b3bb92711" providerId="AD" clId="Web-{A778DC59-0DAA-4304-98BC-160DC968EAE1}" dt="2022-03-24T17:54:58.457" v="71"/>
        <pc:sldMkLst>
          <pc:docMk/>
          <pc:sldMk cId="154491924" sldId="2134805599"/>
        </pc:sldMkLst>
        <pc:spChg chg="add">
          <ac:chgData name="David Warner" userId="S::davidwarner@microsoft.com::51ffa14d-fdfd-4571-a787-ad4b3bb92711" providerId="AD" clId="Web-{A778DC59-0DAA-4304-98BC-160DC968EAE1}" dt="2022-03-24T17:54:58.457" v="71"/>
          <ac:spMkLst>
            <pc:docMk/>
            <pc:sldMk cId="154491924" sldId="2134805599"/>
            <ac:spMk id="4" creationId="{5B106F5C-C758-D061-790F-5603CFC3953E}"/>
          </ac:spMkLst>
        </pc:spChg>
      </pc:sldChg>
      <pc:sldChg chg="addSp">
        <pc:chgData name="David Warner" userId="S::davidwarner@microsoft.com::51ffa14d-fdfd-4571-a787-ad4b3bb92711" providerId="AD" clId="Web-{A778DC59-0DAA-4304-98BC-160DC968EAE1}" dt="2022-03-24T17:55:10.317" v="78"/>
        <pc:sldMkLst>
          <pc:docMk/>
          <pc:sldMk cId="837812005" sldId="2134805600"/>
        </pc:sldMkLst>
        <pc:spChg chg="add">
          <ac:chgData name="David Warner" userId="S::davidwarner@microsoft.com::51ffa14d-fdfd-4571-a787-ad4b3bb92711" providerId="AD" clId="Web-{A778DC59-0DAA-4304-98BC-160DC968EAE1}" dt="2022-03-24T17:55:10.317" v="78"/>
          <ac:spMkLst>
            <pc:docMk/>
            <pc:sldMk cId="837812005" sldId="2134805600"/>
            <ac:spMk id="2" creationId="{F0574555-EB53-B214-0B64-DC8F8745E98D}"/>
          </ac:spMkLst>
        </pc:spChg>
      </pc:sldChg>
      <pc:sldChg chg="addSp">
        <pc:chgData name="David Warner" userId="S::davidwarner@microsoft.com::51ffa14d-fdfd-4571-a787-ad4b3bb92711" providerId="AD" clId="Web-{A778DC59-0DAA-4304-98BC-160DC968EAE1}" dt="2022-03-24T17:54:59.519" v="72"/>
        <pc:sldMkLst>
          <pc:docMk/>
          <pc:sldMk cId="3743370006" sldId="2134805602"/>
        </pc:sldMkLst>
        <pc:spChg chg="add">
          <ac:chgData name="David Warner" userId="S::davidwarner@microsoft.com::51ffa14d-fdfd-4571-a787-ad4b3bb92711" providerId="AD" clId="Web-{A778DC59-0DAA-4304-98BC-160DC968EAE1}" dt="2022-03-24T17:54:59.519" v="72"/>
          <ac:spMkLst>
            <pc:docMk/>
            <pc:sldMk cId="3743370006" sldId="2134805602"/>
            <ac:spMk id="4" creationId="{FFE98978-E71B-BD66-FC50-0701E95BAEA3}"/>
          </ac:spMkLst>
        </pc:spChg>
      </pc:sldChg>
      <pc:sldChg chg="addSp">
        <pc:chgData name="David Warner" userId="S::davidwarner@microsoft.com::51ffa14d-fdfd-4571-a787-ad4b3bb92711" providerId="AD" clId="Web-{A778DC59-0DAA-4304-98BC-160DC968EAE1}" dt="2022-03-24T17:55:09.629" v="77"/>
        <pc:sldMkLst>
          <pc:docMk/>
          <pc:sldMk cId="3452186815" sldId="2134805611"/>
        </pc:sldMkLst>
        <pc:spChg chg="add">
          <ac:chgData name="David Warner" userId="S::davidwarner@microsoft.com::51ffa14d-fdfd-4571-a787-ad4b3bb92711" providerId="AD" clId="Web-{A778DC59-0DAA-4304-98BC-160DC968EAE1}" dt="2022-03-24T17:55:09.629" v="77"/>
          <ac:spMkLst>
            <pc:docMk/>
            <pc:sldMk cId="3452186815" sldId="2134805611"/>
            <ac:spMk id="3" creationId="{DAA10946-8312-69C2-BA0D-A08ABAB18ED5}"/>
          </ac:spMkLst>
        </pc:spChg>
      </pc:sldChg>
    </pc:docChg>
  </pc:docChgLst>
  <pc:docChgLst>
    <pc:chgData name="Vesa Juvonen" userId="c7243be1-99a3-4752-ab2a-0cf698cf8236" providerId="ADAL" clId="{B6F8C65D-2E60-4433-8BA2-1263A979B5BE}"/>
    <pc:docChg chg="undo custSel addSld delSld modSld modSection">
      <pc:chgData name="Vesa Juvonen" userId="c7243be1-99a3-4752-ab2a-0cf698cf8236" providerId="ADAL" clId="{B6F8C65D-2E60-4433-8BA2-1263A979B5BE}" dt="2022-01-13T14:51:53.673" v="284" actId="207"/>
      <pc:docMkLst>
        <pc:docMk/>
      </pc:docMkLst>
      <pc:sldChg chg="modSp mod">
        <pc:chgData name="Vesa Juvonen" userId="c7243be1-99a3-4752-ab2a-0cf698cf8236" providerId="ADAL" clId="{B6F8C65D-2E60-4433-8BA2-1263A979B5BE}" dt="2022-01-13T12:31:30.379" v="262" actId="20577"/>
        <pc:sldMkLst>
          <pc:docMk/>
          <pc:sldMk cId="2967945684" sldId="277"/>
        </pc:sldMkLst>
        <pc:spChg chg="mod">
          <ac:chgData name="Vesa Juvonen" userId="c7243be1-99a3-4752-ab2a-0cf698cf8236" providerId="ADAL" clId="{B6F8C65D-2E60-4433-8BA2-1263A979B5BE}" dt="2022-01-13T12:31:30.379" v="262" actId="20577"/>
          <ac:spMkLst>
            <pc:docMk/>
            <pc:sldMk cId="2967945684" sldId="277"/>
            <ac:spMk id="4" creationId="{A04E16D6-6682-4068-BF11-BA8E4E8E1BBC}"/>
          </ac:spMkLst>
        </pc:spChg>
      </pc:sldChg>
      <pc:sldChg chg="modSp">
        <pc:chgData name="Vesa Juvonen" userId="c7243be1-99a3-4752-ab2a-0cf698cf8236" providerId="ADAL" clId="{B6F8C65D-2E60-4433-8BA2-1263A979B5BE}" dt="2022-01-13T12:32:31.850" v="274" actId="20577"/>
        <pc:sldMkLst>
          <pc:docMk/>
          <pc:sldMk cId="287163252" sldId="1567"/>
        </pc:sldMkLst>
        <pc:spChg chg="mod">
          <ac:chgData name="Vesa Juvonen" userId="c7243be1-99a3-4752-ab2a-0cf698cf8236" providerId="ADAL" clId="{B6F8C65D-2E60-4433-8BA2-1263A979B5BE}" dt="2022-01-13T12:32:31.850" v="274" actId="20577"/>
          <ac:spMkLst>
            <pc:docMk/>
            <pc:sldMk cId="287163252" sldId="1567"/>
            <ac:spMk id="5" creationId="{9B6ECC88-D921-48D6-BA85-F52F354F9C35}"/>
          </ac:spMkLst>
        </pc:spChg>
      </pc:sldChg>
      <pc:sldChg chg="modSp mod">
        <pc:chgData name="Vesa Juvonen" userId="c7243be1-99a3-4752-ab2a-0cf698cf8236" providerId="ADAL" clId="{B6F8C65D-2E60-4433-8BA2-1263A979B5BE}" dt="2022-01-07T14:57:43.067" v="0"/>
        <pc:sldMkLst>
          <pc:docMk/>
          <pc:sldMk cId="10702720" sldId="2079"/>
        </pc:sldMkLst>
        <pc:spChg chg="mod">
          <ac:chgData name="Vesa Juvonen" userId="c7243be1-99a3-4752-ab2a-0cf698cf8236" providerId="ADAL" clId="{B6F8C65D-2E60-4433-8BA2-1263A979B5BE}" dt="2022-01-07T14:57:43.067" v="0"/>
          <ac:spMkLst>
            <pc:docMk/>
            <pc:sldMk cId="10702720" sldId="2079"/>
            <ac:spMk id="8" creationId="{00000000-0000-0000-0000-000000000000}"/>
          </ac:spMkLst>
        </pc:spChg>
      </pc:sldChg>
      <pc:sldChg chg="modSp mod">
        <pc:chgData name="Vesa Juvonen" userId="c7243be1-99a3-4752-ab2a-0cf698cf8236" providerId="ADAL" clId="{B6F8C65D-2E60-4433-8BA2-1263A979B5BE}" dt="2022-01-07T14:57:54.519" v="3" actId="20577"/>
        <pc:sldMkLst>
          <pc:docMk/>
          <pc:sldMk cId="778883926" sldId="2076136264"/>
        </pc:sldMkLst>
        <pc:spChg chg="mod">
          <ac:chgData name="Vesa Juvonen" userId="c7243be1-99a3-4752-ab2a-0cf698cf8236" providerId="ADAL" clId="{B6F8C65D-2E60-4433-8BA2-1263A979B5BE}" dt="2022-01-07T14:57:54.519" v="3" actId="20577"/>
          <ac:spMkLst>
            <pc:docMk/>
            <pc:sldMk cId="778883926" sldId="2076136264"/>
            <ac:spMk id="14" creationId="{953584C8-8734-42EA-AD16-6AA2B405D249}"/>
          </ac:spMkLst>
        </pc:spChg>
      </pc:sldChg>
      <pc:sldChg chg="modSp mod">
        <pc:chgData name="Vesa Juvonen" userId="c7243be1-99a3-4752-ab2a-0cf698cf8236" providerId="ADAL" clId="{B6F8C65D-2E60-4433-8BA2-1263A979B5BE}" dt="2022-01-13T12:27:15.026" v="229" actId="20577"/>
        <pc:sldMkLst>
          <pc:docMk/>
          <pc:sldMk cId="2007154274" sldId="2076136270"/>
        </pc:sldMkLst>
        <pc:spChg chg="mod">
          <ac:chgData name="Vesa Juvonen" userId="c7243be1-99a3-4752-ab2a-0cf698cf8236" providerId="ADAL" clId="{B6F8C65D-2E60-4433-8BA2-1263A979B5BE}" dt="2022-01-13T12:27:15.026" v="229" actId="20577"/>
          <ac:spMkLst>
            <pc:docMk/>
            <pc:sldMk cId="2007154274" sldId="2076136270"/>
            <ac:spMk id="3" creationId="{E7F47637-CBE3-4AF9-8FE6-FEE313622592}"/>
          </ac:spMkLst>
        </pc:spChg>
      </pc:sldChg>
      <pc:sldChg chg="del">
        <pc:chgData name="Vesa Juvonen" userId="c7243be1-99a3-4752-ab2a-0cf698cf8236" providerId="ADAL" clId="{B6F8C65D-2E60-4433-8BA2-1263A979B5BE}" dt="2022-01-13T14:29:39.493" v="276" actId="47"/>
        <pc:sldMkLst>
          <pc:docMk/>
          <pc:sldMk cId="4192356422" sldId="2076137796"/>
        </pc:sldMkLst>
      </pc:sldChg>
      <pc:sldChg chg="modSp add mod">
        <pc:chgData name="Vesa Juvonen" userId="c7243be1-99a3-4752-ab2a-0cf698cf8236" providerId="ADAL" clId="{B6F8C65D-2E60-4433-8BA2-1263A979B5BE}" dt="2022-01-13T14:51:53.673" v="284" actId="207"/>
        <pc:sldMkLst>
          <pc:docMk/>
          <pc:sldMk cId="4264513327" sldId="2076137808"/>
        </pc:sldMkLst>
        <pc:spChg chg="mod">
          <ac:chgData name="Vesa Juvonen" userId="c7243be1-99a3-4752-ab2a-0cf698cf8236" providerId="ADAL" clId="{B6F8C65D-2E60-4433-8BA2-1263A979B5BE}" dt="2022-01-13T14:51:36.572" v="278" actId="207"/>
          <ac:spMkLst>
            <pc:docMk/>
            <pc:sldMk cId="4264513327" sldId="2076137808"/>
            <ac:spMk id="4" creationId="{B7EE2697-FF77-4373-9ED0-F3E544446F2C}"/>
          </ac:spMkLst>
        </pc:spChg>
        <pc:spChg chg="mod">
          <ac:chgData name="Vesa Juvonen" userId="c7243be1-99a3-4752-ab2a-0cf698cf8236" providerId="ADAL" clId="{B6F8C65D-2E60-4433-8BA2-1263A979B5BE}" dt="2022-01-13T14:51:53.673" v="284" actId="207"/>
          <ac:spMkLst>
            <pc:docMk/>
            <pc:sldMk cId="4264513327" sldId="2076137808"/>
            <ac:spMk id="5" creationId="{612C861E-93AA-4B5D-8907-782E4E0AF916}"/>
          </ac:spMkLst>
        </pc:spChg>
      </pc:sldChg>
      <pc:sldChg chg="add">
        <pc:chgData name="Vesa Juvonen" userId="c7243be1-99a3-4752-ab2a-0cf698cf8236" providerId="ADAL" clId="{B6F8C65D-2E60-4433-8BA2-1263A979B5BE}" dt="2022-01-13T14:29:36.645" v="275"/>
        <pc:sldMkLst>
          <pc:docMk/>
          <pc:sldMk cId="3048732025" sldId="2076137809"/>
        </pc:sldMkLst>
      </pc:sldChg>
      <pc:sldChg chg="addSp delSp modSp mod modAnim">
        <pc:chgData name="Vesa Juvonen" userId="c7243be1-99a3-4752-ab2a-0cf698cf8236" providerId="ADAL" clId="{B6F8C65D-2E60-4433-8BA2-1263A979B5BE}" dt="2022-01-13T12:26:52.230" v="144" actId="1076"/>
        <pc:sldMkLst>
          <pc:docMk/>
          <pc:sldMk cId="837812005" sldId="2134805600"/>
        </pc:sldMkLst>
        <pc:spChg chg="del">
          <ac:chgData name="Vesa Juvonen" userId="c7243be1-99a3-4752-ab2a-0cf698cf8236" providerId="ADAL" clId="{B6F8C65D-2E60-4433-8BA2-1263A979B5BE}" dt="2022-01-13T12:20:22.580" v="18" actId="478"/>
          <ac:spMkLst>
            <pc:docMk/>
            <pc:sldMk cId="837812005" sldId="2134805600"/>
            <ac:spMk id="2" creationId="{24847F5A-F196-4CB0-815E-3A88DB0AF623}"/>
          </ac:spMkLst>
        </pc:spChg>
        <pc:spChg chg="mod">
          <ac:chgData name="Vesa Juvonen" userId="c7243be1-99a3-4752-ab2a-0cf698cf8236" providerId="ADAL" clId="{B6F8C65D-2E60-4433-8BA2-1263A979B5BE}" dt="2022-01-13T12:23:51.123" v="44" actId="1076"/>
          <ac:spMkLst>
            <pc:docMk/>
            <pc:sldMk cId="837812005" sldId="2134805600"/>
            <ac:spMk id="5" creationId="{78CA2CA6-B6E6-44A2-A3FF-D31E50A2BB41}"/>
          </ac:spMkLst>
        </pc:spChg>
        <pc:spChg chg="mod">
          <ac:chgData name="Vesa Juvonen" userId="c7243be1-99a3-4752-ab2a-0cf698cf8236" providerId="ADAL" clId="{B6F8C65D-2E60-4433-8BA2-1263A979B5BE}" dt="2022-01-13T12:23:51.123" v="44" actId="1076"/>
          <ac:spMkLst>
            <pc:docMk/>
            <pc:sldMk cId="837812005" sldId="2134805600"/>
            <ac:spMk id="7" creationId="{D88F2072-6F4F-460D-B61B-3F21B5F89F2B}"/>
          </ac:spMkLst>
        </pc:spChg>
        <pc:spChg chg="mod">
          <ac:chgData name="Vesa Juvonen" userId="c7243be1-99a3-4752-ab2a-0cf698cf8236" providerId="ADAL" clId="{B6F8C65D-2E60-4433-8BA2-1263A979B5BE}" dt="2022-01-13T12:23:51.123" v="44" actId="1076"/>
          <ac:spMkLst>
            <pc:docMk/>
            <pc:sldMk cId="837812005" sldId="2134805600"/>
            <ac:spMk id="9" creationId="{4E9385E9-EBB4-4B3B-A43E-6C3ADC70F1A3}"/>
          </ac:spMkLst>
        </pc:spChg>
        <pc:spChg chg="add mod">
          <ac:chgData name="Vesa Juvonen" userId="c7243be1-99a3-4752-ab2a-0cf698cf8236" providerId="ADAL" clId="{B6F8C65D-2E60-4433-8BA2-1263A979B5BE}" dt="2022-01-13T12:23:51.123" v="44" actId="1076"/>
          <ac:spMkLst>
            <pc:docMk/>
            <pc:sldMk cId="837812005" sldId="2134805600"/>
            <ac:spMk id="10" creationId="{7C816919-6E6A-4402-ADE3-B85F4ACC0DF0}"/>
          </ac:spMkLst>
        </pc:spChg>
        <pc:spChg chg="mod">
          <ac:chgData name="Vesa Juvonen" userId="c7243be1-99a3-4752-ab2a-0cf698cf8236" providerId="ADAL" clId="{B6F8C65D-2E60-4433-8BA2-1263A979B5BE}" dt="2022-01-13T12:23:51.123" v="44" actId="1076"/>
          <ac:spMkLst>
            <pc:docMk/>
            <pc:sldMk cId="837812005" sldId="2134805600"/>
            <ac:spMk id="11" creationId="{DD1EFCA9-4FF7-4A10-ADF6-446C2EFBF31A}"/>
          </ac:spMkLst>
        </pc:spChg>
        <pc:spChg chg="mod ord">
          <ac:chgData name="Vesa Juvonen" userId="c7243be1-99a3-4752-ab2a-0cf698cf8236" providerId="ADAL" clId="{B6F8C65D-2E60-4433-8BA2-1263A979B5BE}" dt="2022-01-13T12:23:51.123" v="44" actId="1076"/>
          <ac:spMkLst>
            <pc:docMk/>
            <pc:sldMk cId="837812005" sldId="2134805600"/>
            <ac:spMk id="12" creationId="{98879855-B3F2-4C88-952D-E0112B70464E}"/>
          </ac:spMkLst>
        </pc:spChg>
        <pc:spChg chg="mod">
          <ac:chgData name="Vesa Juvonen" userId="c7243be1-99a3-4752-ab2a-0cf698cf8236" providerId="ADAL" clId="{B6F8C65D-2E60-4433-8BA2-1263A979B5BE}" dt="2022-01-13T12:23:51.123" v="44" actId="1076"/>
          <ac:spMkLst>
            <pc:docMk/>
            <pc:sldMk cId="837812005" sldId="2134805600"/>
            <ac:spMk id="13" creationId="{7AA2E7E3-A92D-4FCB-B885-E5910601438B}"/>
          </ac:spMkLst>
        </pc:spChg>
        <pc:spChg chg="mod">
          <ac:chgData name="Vesa Juvonen" userId="c7243be1-99a3-4752-ab2a-0cf698cf8236" providerId="ADAL" clId="{B6F8C65D-2E60-4433-8BA2-1263A979B5BE}" dt="2022-01-13T12:23:51.123" v="44" actId="1076"/>
          <ac:spMkLst>
            <pc:docMk/>
            <pc:sldMk cId="837812005" sldId="2134805600"/>
            <ac:spMk id="15" creationId="{08825732-C0E3-43AF-B051-FA356CD27A34}"/>
          </ac:spMkLst>
        </pc:spChg>
        <pc:spChg chg="add mod">
          <ac:chgData name="Vesa Juvonen" userId="c7243be1-99a3-4752-ab2a-0cf698cf8236" providerId="ADAL" clId="{B6F8C65D-2E60-4433-8BA2-1263A979B5BE}" dt="2022-01-13T12:26:52.230" v="144" actId="1076"/>
          <ac:spMkLst>
            <pc:docMk/>
            <pc:sldMk cId="837812005" sldId="2134805600"/>
            <ac:spMk id="17" creationId="{871629CB-A65D-4CE3-A074-BC0EA176AAE1}"/>
          </ac:spMkLst>
        </pc:spChg>
        <pc:picChg chg="del">
          <ac:chgData name="Vesa Juvonen" userId="c7243be1-99a3-4752-ab2a-0cf698cf8236" providerId="ADAL" clId="{B6F8C65D-2E60-4433-8BA2-1263A979B5BE}" dt="2022-01-13T12:22:26.865" v="19" actId="478"/>
          <ac:picMkLst>
            <pc:docMk/>
            <pc:sldMk cId="837812005" sldId="2134805600"/>
            <ac:picMk id="6" creationId="{40FF9983-2970-46AF-89B3-F55D95E185A9}"/>
          </ac:picMkLst>
        </pc:picChg>
        <pc:picChg chg="add mod">
          <ac:chgData name="Vesa Juvonen" userId="c7243be1-99a3-4752-ab2a-0cf698cf8236" providerId="ADAL" clId="{B6F8C65D-2E60-4433-8BA2-1263A979B5BE}" dt="2022-01-13T12:23:51.123" v="44" actId="1076"/>
          <ac:picMkLst>
            <pc:docMk/>
            <pc:sldMk cId="837812005" sldId="2134805600"/>
            <ac:picMk id="8" creationId="{5A80B372-9688-4AD1-A715-F6BD3D9F922E}"/>
          </ac:picMkLst>
        </pc:picChg>
      </pc:sldChg>
      <pc:sldChg chg="delSp modSp mod">
        <pc:chgData name="Vesa Juvonen" userId="c7243be1-99a3-4752-ab2a-0cf698cf8236" providerId="ADAL" clId="{B6F8C65D-2E60-4433-8BA2-1263A979B5BE}" dt="2022-01-13T12:31:07.815" v="260" actId="1076"/>
        <pc:sldMkLst>
          <pc:docMk/>
          <pc:sldMk cId="3507379078" sldId="2134805601"/>
        </pc:sldMkLst>
        <pc:spChg chg="mod">
          <ac:chgData name="Vesa Juvonen" userId="c7243be1-99a3-4752-ab2a-0cf698cf8236" providerId="ADAL" clId="{B6F8C65D-2E60-4433-8BA2-1263A979B5BE}" dt="2022-01-13T12:30:22.957" v="253" actId="20577"/>
          <ac:spMkLst>
            <pc:docMk/>
            <pc:sldMk cId="3507379078" sldId="2134805601"/>
            <ac:spMk id="3" creationId="{00000000-0000-0000-0000-000000000000}"/>
          </ac:spMkLst>
        </pc:spChg>
        <pc:spChg chg="del">
          <ac:chgData name="Vesa Juvonen" userId="c7243be1-99a3-4752-ab2a-0cf698cf8236" providerId="ADAL" clId="{B6F8C65D-2E60-4433-8BA2-1263A979B5BE}" dt="2022-01-13T12:19:57.172" v="4" actId="478"/>
          <ac:spMkLst>
            <pc:docMk/>
            <pc:sldMk cId="3507379078" sldId="2134805601"/>
            <ac:spMk id="4" creationId="{A28F2F63-5A2F-48D7-99BD-7359D1998F73}"/>
          </ac:spMkLst>
        </pc:spChg>
        <pc:picChg chg="mod">
          <ac:chgData name="Vesa Juvonen" userId="c7243be1-99a3-4752-ab2a-0cf698cf8236" providerId="ADAL" clId="{B6F8C65D-2E60-4433-8BA2-1263A979B5BE}" dt="2022-01-13T12:31:07.815" v="260" actId="1076"/>
          <ac:picMkLst>
            <pc:docMk/>
            <pc:sldMk cId="3507379078" sldId="2134805601"/>
            <ac:picMk id="9" creationId="{6486E5A1-047E-442B-B0E4-E7BAA527924F}"/>
          </ac:picMkLst>
        </pc:picChg>
        <pc:picChg chg="mod">
          <ac:chgData name="Vesa Juvonen" userId="c7243be1-99a3-4752-ab2a-0cf698cf8236" providerId="ADAL" clId="{B6F8C65D-2E60-4433-8BA2-1263A979B5BE}" dt="2022-01-13T12:31:06.155" v="259" actId="1076"/>
          <ac:picMkLst>
            <pc:docMk/>
            <pc:sldMk cId="3507379078" sldId="2134805601"/>
            <ac:picMk id="13" creationId="{ADFED626-76EB-4328-A884-01C9C88E0026}"/>
          </ac:picMkLst>
        </pc:picChg>
      </pc:sldChg>
    </pc:docChg>
  </pc:docChgLst>
  <pc:docChgLst>
    <pc:chgData name="Mikael Svenson" userId="S::misvenso@microsoft.com::965d4e6a-fd22-4d0b-8bb9-2315d7bb356c" providerId="AD" clId="Web-{BA11A434-8DE3-491A-9167-B0537C26E780}"/>
    <pc:docChg chg="modSld">
      <pc:chgData name="Mikael Svenson" userId="S::misvenso@microsoft.com::965d4e6a-fd22-4d0b-8bb9-2315d7bb356c" providerId="AD" clId="Web-{BA11A434-8DE3-491A-9167-B0537C26E780}" dt="2021-11-04T14:16:21.521" v="2" actId="20577"/>
      <pc:docMkLst>
        <pc:docMk/>
      </pc:docMkLst>
      <pc:sldChg chg="modSp">
        <pc:chgData name="Mikael Svenson" userId="S::misvenso@microsoft.com::965d4e6a-fd22-4d0b-8bb9-2315d7bb356c" providerId="AD" clId="Web-{BA11A434-8DE3-491A-9167-B0537C26E780}" dt="2021-11-04T14:16:21.521" v="2" actId="20577"/>
        <pc:sldMkLst>
          <pc:docMk/>
          <pc:sldMk cId="2925091645" sldId="2076136308"/>
        </pc:sldMkLst>
        <pc:spChg chg="mod">
          <ac:chgData name="Mikael Svenson" userId="S::misvenso@microsoft.com::965d4e6a-fd22-4d0b-8bb9-2315d7bb356c" providerId="AD" clId="Web-{BA11A434-8DE3-491A-9167-B0537C26E780}" dt="2021-11-04T14:16:21.521" v="2" actId="20577"/>
          <ac:spMkLst>
            <pc:docMk/>
            <pc:sldMk cId="2925091645" sldId="2076136308"/>
            <ac:spMk id="3" creationId="{CBDC9C38-872E-4048-96FE-C321FEF21EC1}"/>
          </ac:spMkLst>
        </pc:spChg>
      </pc:sldChg>
    </pc:docChg>
  </pc:docChgLst>
  <pc:docChgLst>
    <pc:chgData name="David Warner" userId="S::david_dwarnerii.com#ext#@microsoft.onmicrosoft.com::acafcf14-4098-4a83-9425-e73571277a06" providerId="AD" clId="Web-{92870E34-E237-4F82-A5DC-99C91208E85D}"/>
    <pc:docChg chg="modSld">
      <pc:chgData name="David Warner" userId="S::david_dwarnerii.com#ext#@microsoft.onmicrosoft.com::acafcf14-4098-4a83-9425-e73571277a06" providerId="AD" clId="Web-{92870E34-E237-4F82-A5DC-99C91208E85D}" dt="2022-03-10T04:48:39.150" v="23" actId="1076"/>
      <pc:docMkLst>
        <pc:docMk/>
      </pc:docMkLst>
      <pc:sldChg chg="modSp">
        <pc:chgData name="David Warner" userId="S::david_dwarnerii.com#ext#@microsoft.onmicrosoft.com::acafcf14-4098-4a83-9425-e73571277a06" providerId="AD" clId="Web-{92870E34-E237-4F82-A5DC-99C91208E85D}" dt="2022-03-10T04:48:39.150" v="23" actId="1076"/>
        <pc:sldMkLst>
          <pc:docMk/>
          <pc:sldMk cId="1964942243" sldId="2076137768"/>
        </pc:sldMkLst>
        <pc:spChg chg="mod">
          <ac:chgData name="David Warner" userId="S::david_dwarnerii.com#ext#@microsoft.onmicrosoft.com::acafcf14-4098-4a83-9425-e73571277a06" providerId="AD" clId="Web-{92870E34-E237-4F82-A5DC-99C91208E85D}" dt="2022-03-10T04:48:39.150" v="23" actId="1076"/>
          <ac:spMkLst>
            <pc:docMk/>
            <pc:sldMk cId="1964942243" sldId="2076137768"/>
            <ac:spMk id="3" creationId="{147CC466-3D88-4E4F-A27F-2C6B592D271A}"/>
          </ac:spMkLst>
        </pc:spChg>
        <pc:spChg chg="mod">
          <ac:chgData name="David Warner" userId="S::david_dwarnerii.com#ext#@microsoft.onmicrosoft.com::acafcf14-4098-4a83-9425-e73571277a06" providerId="AD" clId="Web-{92870E34-E237-4F82-A5DC-99C91208E85D}" dt="2022-03-10T03:46:23.292" v="22" actId="20577"/>
          <ac:spMkLst>
            <pc:docMk/>
            <pc:sldMk cId="1964942243" sldId="2076137768"/>
            <ac:spMk id="11" creationId="{77D6A32C-2FAF-4DEF-96BA-B931766DDB7F}"/>
          </ac:spMkLst>
        </pc:spChg>
        <pc:spChg chg="mod">
          <ac:chgData name="David Warner" userId="S::david_dwarnerii.com#ext#@microsoft.onmicrosoft.com::acafcf14-4098-4a83-9425-e73571277a06" providerId="AD" clId="Web-{92870E34-E237-4F82-A5DC-99C91208E85D}" dt="2022-03-10T03:42:25.059" v="4" actId="20577"/>
          <ac:spMkLst>
            <pc:docMk/>
            <pc:sldMk cId="1964942243" sldId="2076137768"/>
            <ac:spMk id="19" creationId="{B96EE522-6672-435D-A47F-0B904BCE8C3A}"/>
          </ac:spMkLst>
        </pc:spChg>
      </pc:sldChg>
    </pc:docChg>
  </pc:docChgLst>
  <pc:docChgLst>
    <pc:chgData name="Vesa Juvonen" userId="c7243be1-99a3-4752-ab2a-0cf698cf8236" providerId="ADAL" clId="{DA225EDC-6A61-4891-BCFE-FEF3BD7F8EC7}"/>
    <pc:docChg chg="undo custSel addSld delSld modSld modSection">
      <pc:chgData name="Vesa Juvonen" userId="c7243be1-99a3-4752-ab2a-0cf698cf8236" providerId="ADAL" clId="{DA225EDC-6A61-4891-BCFE-FEF3BD7F8EC7}" dt="2021-12-16T15:07:06.961" v="280" actId="20577"/>
      <pc:docMkLst>
        <pc:docMk/>
      </pc:docMkLst>
      <pc:sldChg chg="del">
        <pc:chgData name="Vesa Juvonen" userId="c7243be1-99a3-4752-ab2a-0cf698cf8236" providerId="ADAL" clId="{DA225EDC-6A61-4891-BCFE-FEF3BD7F8EC7}" dt="2021-12-16T12:19:43.613" v="204" actId="47"/>
        <pc:sldMkLst>
          <pc:docMk/>
          <pc:sldMk cId="1844493077" sldId="2076136276"/>
        </pc:sldMkLst>
      </pc:sldChg>
      <pc:sldChg chg="addSp delSp modSp mod">
        <pc:chgData name="Vesa Juvonen" userId="c7243be1-99a3-4752-ab2a-0cf698cf8236" providerId="ADAL" clId="{DA225EDC-6A61-4891-BCFE-FEF3BD7F8EC7}" dt="2021-12-16T15:07:06.961" v="280" actId="20577"/>
        <pc:sldMkLst>
          <pc:docMk/>
          <pc:sldMk cId="2628391176" sldId="2076137756"/>
        </pc:sldMkLst>
        <pc:spChg chg="del">
          <ac:chgData name="Vesa Juvonen" userId="c7243be1-99a3-4752-ab2a-0cf698cf8236" providerId="ADAL" clId="{DA225EDC-6A61-4891-BCFE-FEF3BD7F8EC7}" dt="2021-12-16T10:52:37.132" v="0" actId="478"/>
          <ac:spMkLst>
            <pc:docMk/>
            <pc:sldMk cId="2628391176" sldId="2076137756"/>
            <ac:spMk id="3" creationId="{28A523DE-C45C-47F2-AEA8-EBD5FCFB617E}"/>
          </ac:spMkLst>
        </pc:spChg>
        <pc:spChg chg="add del mod">
          <ac:chgData name="Vesa Juvonen" userId="c7243be1-99a3-4752-ab2a-0cf698cf8236" providerId="ADAL" clId="{DA225EDC-6A61-4891-BCFE-FEF3BD7F8EC7}" dt="2021-12-16T10:56:13.079" v="153" actId="1076"/>
          <ac:spMkLst>
            <pc:docMk/>
            <pc:sldMk cId="2628391176" sldId="2076137756"/>
            <ac:spMk id="5" creationId="{E92F20A1-B789-4BE5-83A3-E063807E178D}"/>
          </ac:spMkLst>
        </pc:spChg>
        <pc:spChg chg="add del mod">
          <ac:chgData name="Vesa Juvonen" userId="c7243be1-99a3-4752-ab2a-0cf698cf8236" providerId="ADAL" clId="{DA225EDC-6A61-4891-BCFE-FEF3BD7F8EC7}" dt="2021-12-16T10:56:02.474" v="148" actId="478"/>
          <ac:spMkLst>
            <pc:docMk/>
            <pc:sldMk cId="2628391176" sldId="2076137756"/>
            <ac:spMk id="10" creationId="{48343548-F302-40AB-B6A7-2B20A80CBE2F}"/>
          </ac:spMkLst>
        </pc:spChg>
        <pc:spChg chg="mod ord">
          <ac:chgData name="Vesa Juvonen" userId="c7243be1-99a3-4752-ab2a-0cf698cf8236" providerId="ADAL" clId="{DA225EDC-6A61-4891-BCFE-FEF3BD7F8EC7}" dt="2021-12-16T10:55:35.265" v="145" actId="1076"/>
          <ac:spMkLst>
            <pc:docMk/>
            <pc:sldMk cId="2628391176" sldId="2076137756"/>
            <ac:spMk id="11" creationId="{77D6A32C-2FAF-4DEF-96BA-B931766DDB7F}"/>
          </ac:spMkLst>
        </pc:spChg>
        <pc:spChg chg="mod">
          <ac:chgData name="Vesa Juvonen" userId="c7243be1-99a3-4752-ab2a-0cf698cf8236" providerId="ADAL" clId="{DA225EDC-6A61-4891-BCFE-FEF3BD7F8EC7}" dt="2021-12-16T15:07:06.961" v="280" actId="20577"/>
          <ac:spMkLst>
            <pc:docMk/>
            <pc:sldMk cId="2628391176" sldId="2076137756"/>
            <ac:spMk id="19" creationId="{B96EE522-6672-435D-A47F-0B904BCE8C3A}"/>
          </ac:spMkLst>
        </pc:spChg>
        <pc:picChg chg="add del">
          <ac:chgData name="Vesa Juvonen" userId="c7243be1-99a3-4752-ab2a-0cf698cf8236" providerId="ADAL" clId="{DA225EDC-6A61-4891-BCFE-FEF3BD7F8EC7}" dt="2021-12-16T10:55:41.713" v="146" actId="478"/>
          <ac:picMkLst>
            <pc:docMk/>
            <pc:sldMk cId="2628391176" sldId="2076137756"/>
            <ac:picMk id="4" creationId="{8053259E-E409-492B-B9FA-63CE07F9AE26}"/>
          </ac:picMkLst>
        </pc:picChg>
        <pc:picChg chg="add mod ord">
          <ac:chgData name="Vesa Juvonen" userId="c7243be1-99a3-4752-ab2a-0cf698cf8236" providerId="ADAL" clId="{DA225EDC-6A61-4891-BCFE-FEF3BD7F8EC7}" dt="2021-12-16T10:56:08.477" v="152" actId="1076"/>
          <ac:picMkLst>
            <pc:docMk/>
            <pc:sldMk cId="2628391176" sldId="2076137756"/>
            <ac:picMk id="6" creationId="{BEFFA30A-70FB-49CC-993D-CC725328A6C5}"/>
          </ac:picMkLst>
        </pc:picChg>
        <pc:picChg chg="add del">
          <ac:chgData name="Vesa Juvonen" userId="c7243be1-99a3-4752-ab2a-0cf698cf8236" providerId="ADAL" clId="{DA225EDC-6A61-4891-BCFE-FEF3BD7F8EC7}" dt="2021-12-16T10:55:41.713" v="146" actId="478"/>
          <ac:picMkLst>
            <pc:docMk/>
            <pc:sldMk cId="2628391176" sldId="2076137756"/>
            <ac:picMk id="7" creationId="{061B73F3-8355-4733-83C3-DDC09BDF55A3}"/>
          </ac:picMkLst>
        </pc:picChg>
        <pc:picChg chg="add del">
          <ac:chgData name="Vesa Juvonen" userId="c7243be1-99a3-4752-ab2a-0cf698cf8236" providerId="ADAL" clId="{DA225EDC-6A61-4891-BCFE-FEF3BD7F8EC7}" dt="2021-12-16T10:53:07.209" v="26" actId="478"/>
          <ac:picMkLst>
            <pc:docMk/>
            <pc:sldMk cId="2628391176" sldId="2076137756"/>
            <ac:picMk id="9" creationId="{35E0210E-2DAF-44FE-8949-E2EA98E74D88}"/>
          </ac:picMkLst>
        </pc:picChg>
        <pc:picChg chg="add del">
          <ac:chgData name="Vesa Juvonen" userId="c7243be1-99a3-4752-ab2a-0cf698cf8236" providerId="ADAL" clId="{DA225EDC-6A61-4891-BCFE-FEF3BD7F8EC7}" dt="2021-12-16T10:55:41.713" v="146" actId="478"/>
          <ac:picMkLst>
            <pc:docMk/>
            <pc:sldMk cId="2628391176" sldId="2076137756"/>
            <ac:picMk id="13" creationId="{334642D1-ADF4-40AF-8CC3-4A8B9629478E}"/>
          </ac:picMkLst>
        </pc:picChg>
        <pc:picChg chg="add del">
          <ac:chgData name="Vesa Juvonen" userId="c7243be1-99a3-4752-ab2a-0cf698cf8236" providerId="ADAL" clId="{DA225EDC-6A61-4891-BCFE-FEF3BD7F8EC7}" dt="2021-12-16T10:55:41.713" v="146" actId="478"/>
          <ac:picMkLst>
            <pc:docMk/>
            <pc:sldMk cId="2628391176" sldId="2076137756"/>
            <ac:picMk id="23" creationId="{5049D88A-FD63-4BB1-8735-DC8659F4E181}"/>
          </ac:picMkLst>
        </pc:picChg>
      </pc:sldChg>
      <pc:sldChg chg="delSp del mod">
        <pc:chgData name="Vesa Juvonen" userId="c7243be1-99a3-4752-ab2a-0cf698cf8236" providerId="ADAL" clId="{DA225EDC-6A61-4891-BCFE-FEF3BD7F8EC7}" dt="2021-12-16T12:18:03.927" v="155" actId="47"/>
        <pc:sldMkLst>
          <pc:docMk/>
          <pc:sldMk cId="1814675271" sldId="2076137763"/>
        </pc:sldMkLst>
        <pc:spChg chg="del">
          <ac:chgData name="Vesa Juvonen" userId="c7243be1-99a3-4752-ab2a-0cf698cf8236" providerId="ADAL" clId="{DA225EDC-6A61-4891-BCFE-FEF3BD7F8EC7}" dt="2021-12-16T12:18:01.875" v="154" actId="478"/>
          <ac:spMkLst>
            <pc:docMk/>
            <pc:sldMk cId="1814675271" sldId="2076137763"/>
            <ac:spMk id="7" creationId="{A376B31F-B672-4BF3-A811-49E6D531D12B}"/>
          </ac:spMkLst>
        </pc:spChg>
      </pc:sldChg>
      <pc:sldChg chg="modSp add mod">
        <pc:chgData name="Vesa Juvonen" userId="c7243be1-99a3-4752-ab2a-0cf698cf8236" providerId="ADAL" clId="{DA225EDC-6A61-4891-BCFE-FEF3BD7F8EC7}" dt="2021-12-16T12:18:26.433" v="158" actId="207"/>
        <pc:sldMkLst>
          <pc:docMk/>
          <pc:sldMk cId="1870885731" sldId="2076137777"/>
        </pc:sldMkLst>
        <pc:spChg chg="mod">
          <ac:chgData name="Vesa Juvonen" userId="c7243be1-99a3-4752-ab2a-0cf698cf8236" providerId="ADAL" clId="{DA225EDC-6A61-4891-BCFE-FEF3BD7F8EC7}" dt="2021-12-16T12:18:21.969" v="157" actId="207"/>
          <ac:spMkLst>
            <pc:docMk/>
            <pc:sldMk cId="1870885731" sldId="2076137777"/>
            <ac:spMk id="18" creationId="{E5183C7A-C387-45C5-B839-7BB228B4091B}"/>
          </ac:spMkLst>
        </pc:spChg>
        <pc:spChg chg="mod">
          <ac:chgData name="Vesa Juvonen" userId="c7243be1-99a3-4752-ab2a-0cf698cf8236" providerId="ADAL" clId="{DA225EDC-6A61-4891-BCFE-FEF3BD7F8EC7}" dt="2021-12-16T12:18:26.433" v="158" actId="207"/>
          <ac:spMkLst>
            <pc:docMk/>
            <pc:sldMk cId="1870885731" sldId="2076137777"/>
            <ac:spMk id="19" creationId="{B96EE522-6672-435D-A47F-0B904BCE8C3A}"/>
          </ac:spMkLst>
        </pc:spChg>
      </pc:sldChg>
      <pc:sldChg chg="addSp delSp modSp mod">
        <pc:chgData name="Vesa Juvonen" userId="c7243be1-99a3-4752-ab2a-0cf698cf8236" providerId="ADAL" clId="{DA225EDC-6A61-4891-BCFE-FEF3BD7F8EC7}" dt="2021-12-16T12:22:50.561" v="276" actId="1035"/>
        <pc:sldMkLst>
          <pc:docMk/>
          <pc:sldMk cId="837812005" sldId="2134805600"/>
        </pc:sldMkLst>
        <pc:spChg chg="del">
          <ac:chgData name="Vesa Juvonen" userId="c7243be1-99a3-4752-ab2a-0cf698cf8236" providerId="ADAL" clId="{DA225EDC-6A61-4891-BCFE-FEF3BD7F8EC7}" dt="2021-12-16T12:18:32.267" v="159" actId="478"/>
          <ac:spMkLst>
            <pc:docMk/>
            <pc:sldMk cId="837812005" sldId="2134805600"/>
            <ac:spMk id="2" creationId="{B2109385-56D4-49ED-BCC0-EAE9926FA594}"/>
          </ac:spMkLst>
        </pc:spChg>
        <pc:spChg chg="mod">
          <ac:chgData name="Vesa Juvonen" userId="c7243be1-99a3-4752-ab2a-0cf698cf8236" providerId="ADAL" clId="{DA225EDC-6A61-4891-BCFE-FEF3BD7F8EC7}" dt="2021-12-16T12:22:00.727" v="237" actId="1036"/>
          <ac:spMkLst>
            <pc:docMk/>
            <pc:sldMk cId="837812005" sldId="2134805600"/>
            <ac:spMk id="5" creationId="{78CA2CA6-B6E6-44A2-A3FF-D31E50A2BB41}"/>
          </ac:spMkLst>
        </pc:spChg>
        <pc:spChg chg="mod">
          <ac:chgData name="Vesa Juvonen" userId="c7243be1-99a3-4752-ab2a-0cf698cf8236" providerId="ADAL" clId="{DA225EDC-6A61-4891-BCFE-FEF3BD7F8EC7}" dt="2021-12-16T12:22:00.727" v="237" actId="1036"/>
          <ac:spMkLst>
            <pc:docMk/>
            <pc:sldMk cId="837812005" sldId="2134805600"/>
            <ac:spMk id="7" creationId="{D88F2072-6F4F-460D-B61B-3F21B5F89F2B}"/>
          </ac:spMkLst>
        </pc:spChg>
        <pc:spChg chg="mod">
          <ac:chgData name="Vesa Juvonen" userId="c7243be1-99a3-4752-ab2a-0cf698cf8236" providerId="ADAL" clId="{DA225EDC-6A61-4891-BCFE-FEF3BD7F8EC7}" dt="2021-12-16T12:22:00.727" v="237" actId="1036"/>
          <ac:spMkLst>
            <pc:docMk/>
            <pc:sldMk cId="837812005" sldId="2134805600"/>
            <ac:spMk id="9" creationId="{4E9385E9-EBB4-4B3B-A43E-6C3ADC70F1A3}"/>
          </ac:spMkLst>
        </pc:spChg>
        <pc:spChg chg="mod">
          <ac:chgData name="Vesa Juvonen" userId="c7243be1-99a3-4752-ab2a-0cf698cf8236" providerId="ADAL" clId="{DA225EDC-6A61-4891-BCFE-FEF3BD7F8EC7}" dt="2021-12-16T12:22:00.727" v="237" actId="1036"/>
          <ac:spMkLst>
            <pc:docMk/>
            <pc:sldMk cId="837812005" sldId="2134805600"/>
            <ac:spMk id="11" creationId="{DD1EFCA9-4FF7-4A10-ADF6-446C2EFBF31A}"/>
          </ac:spMkLst>
        </pc:spChg>
        <pc:spChg chg="mod ord">
          <ac:chgData name="Vesa Juvonen" userId="c7243be1-99a3-4752-ab2a-0cf698cf8236" providerId="ADAL" clId="{DA225EDC-6A61-4891-BCFE-FEF3BD7F8EC7}" dt="2021-12-16T12:22:50.561" v="276" actId="1035"/>
          <ac:spMkLst>
            <pc:docMk/>
            <pc:sldMk cId="837812005" sldId="2134805600"/>
            <ac:spMk id="12" creationId="{98879855-B3F2-4C88-952D-E0112B70464E}"/>
          </ac:spMkLst>
        </pc:spChg>
        <pc:spChg chg="mod">
          <ac:chgData name="Vesa Juvonen" userId="c7243be1-99a3-4752-ab2a-0cf698cf8236" providerId="ADAL" clId="{DA225EDC-6A61-4891-BCFE-FEF3BD7F8EC7}" dt="2021-12-16T12:22:00.727" v="237" actId="1036"/>
          <ac:spMkLst>
            <pc:docMk/>
            <pc:sldMk cId="837812005" sldId="2134805600"/>
            <ac:spMk id="13" creationId="{7AA2E7E3-A92D-4FCB-B885-E5910601438B}"/>
          </ac:spMkLst>
        </pc:spChg>
        <pc:spChg chg="mod">
          <ac:chgData name="Vesa Juvonen" userId="c7243be1-99a3-4752-ab2a-0cf698cf8236" providerId="ADAL" clId="{DA225EDC-6A61-4891-BCFE-FEF3BD7F8EC7}" dt="2021-12-16T12:22:00.727" v="237" actId="1036"/>
          <ac:spMkLst>
            <pc:docMk/>
            <pc:sldMk cId="837812005" sldId="2134805600"/>
            <ac:spMk id="15" creationId="{08825732-C0E3-43AF-B051-FA356CD27A34}"/>
          </ac:spMkLst>
        </pc:spChg>
        <pc:picChg chg="del">
          <ac:chgData name="Vesa Juvonen" userId="c7243be1-99a3-4752-ab2a-0cf698cf8236" providerId="ADAL" clId="{DA225EDC-6A61-4891-BCFE-FEF3BD7F8EC7}" dt="2021-12-16T12:20:54.035" v="205" actId="478"/>
          <ac:picMkLst>
            <pc:docMk/>
            <pc:sldMk cId="837812005" sldId="2134805600"/>
            <ac:picMk id="6" creationId="{F5A4B3CF-B0A6-4366-8176-931AEDD234FC}"/>
          </ac:picMkLst>
        </pc:picChg>
        <pc:picChg chg="add mod">
          <ac:chgData name="Vesa Juvonen" userId="c7243be1-99a3-4752-ab2a-0cf698cf8236" providerId="ADAL" clId="{DA225EDC-6A61-4891-BCFE-FEF3BD7F8EC7}" dt="2021-12-16T12:22:00.727" v="237" actId="1036"/>
          <ac:picMkLst>
            <pc:docMk/>
            <pc:sldMk cId="837812005" sldId="2134805600"/>
            <ac:picMk id="8" creationId="{29575E85-CFB5-433F-8104-EE1E87D8D3F6}"/>
          </ac:picMkLst>
        </pc:picChg>
      </pc:sldChg>
      <pc:sldChg chg="delSp modSp mod">
        <pc:chgData name="Vesa Juvonen" userId="c7243be1-99a3-4752-ab2a-0cf698cf8236" providerId="ADAL" clId="{DA225EDC-6A61-4891-BCFE-FEF3BD7F8EC7}" dt="2021-12-16T12:19:35.033" v="203" actId="20577"/>
        <pc:sldMkLst>
          <pc:docMk/>
          <pc:sldMk cId="3507379078" sldId="2134805601"/>
        </pc:sldMkLst>
        <pc:spChg chg="mod">
          <ac:chgData name="Vesa Juvonen" userId="c7243be1-99a3-4752-ab2a-0cf698cf8236" providerId="ADAL" clId="{DA225EDC-6A61-4891-BCFE-FEF3BD7F8EC7}" dt="2021-12-16T12:19:26.407" v="181" actId="6549"/>
          <ac:spMkLst>
            <pc:docMk/>
            <pc:sldMk cId="3507379078" sldId="2134805601"/>
            <ac:spMk id="2" creationId="{00000000-0000-0000-0000-000000000000}"/>
          </ac:spMkLst>
        </pc:spChg>
        <pc:spChg chg="mod">
          <ac:chgData name="Vesa Juvonen" userId="c7243be1-99a3-4752-ab2a-0cf698cf8236" providerId="ADAL" clId="{DA225EDC-6A61-4891-BCFE-FEF3BD7F8EC7}" dt="2021-12-16T12:19:35.033" v="203" actId="20577"/>
          <ac:spMkLst>
            <pc:docMk/>
            <pc:sldMk cId="3507379078" sldId="2134805601"/>
            <ac:spMk id="3" creationId="{00000000-0000-0000-0000-000000000000}"/>
          </ac:spMkLst>
        </pc:spChg>
        <pc:spChg chg="del">
          <ac:chgData name="Vesa Juvonen" userId="c7243be1-99a3-4752-ab2a-0cf698cf8236" providerId="ADAL" clId="{DA225EDC-6A61-4891-BCFE-FEF3BD7F8EC7}" dt="2021-12-16T12:18:37.763" v="160" actId="478"/>
          <ac:spMkLst>
            <pc:docMk/>
            <pc:sldMk cId="3507379078" sldId="2134805601"/>
            <ac:spMk id="4" creationId="{43B4775E-9AAD-4579-8111-23E98ED5CA69}"/>
          </ac:spMkLst>
        </pc:spChg>
      </pc:sldChg>
    </pc:docChg>
  </pc:docChgLst>
  <pc:docChgLst>
    <pc:chgData name="David Warner" userId="S::david_dwarnerii.com#ext#@microsoft.onmicrosoft.com::acafcf14-4098-4a83-9425-e73571277a06" providerId="AD" clId="Web-{2404439D-31EC-49E7-B91A-15FC45C1F89E}"/>
    <pc:docChg chg="modSld">
      <pc:chgData name="David Warner" userId="S::david_dwarnerii.com#ext#@microsoft.onmicrosoft.com::acafcf14-4098-4a83-9425-e73571277a06" providerId="AD" clId="Web-{2404439D-31EC-49E7-B91A-15FC45C1F89E}" dt="2021-09-30T23:25:02.414" v="182" actId="20577"/>
      <pc:docMkLst>
        <pc:docMk/>
      </pc:docMkLst>
      <pc:sldChg chg="modSp">
        <pc:chgData name="David Warner" userId="S::david_dwarnerii.com#ext#@microsoft.onmicrosoft.com::acafcf14-4098-4a83-9425-e73571277a06" providerId="AD" clId="Web-{2404439D-31EC-49E7-B91A-15FC45C1F89E}" dt="2021-09-30T23:19:28.463" v="13" actId="20577"/>
        <pc:sldMkLst>
          <pc:docMk/>
          <pc:sldMk cId="2967945684" sldId="277"/>
        </pc:sldMkLst>
        <pc:spChg chg="mod">
          <ac:chgData name="David Warner" userId="S::david_dwarnerii.com#ext#@microsoft.onmicrosoft.com::acafcf14-4098-4a83-9425-e73571277a06" providerId="AD" clId="Web-{2404439D-31EC-49E7-B91A-15FC45C1F89E}" dt="2021-09-30T23:19:28.463"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2404439D-31EC-49E7-B91A-15FC45C1F89E}" dt="2021-09-30T23:25:02.414" v="182" actId="20577"/>
        <pc:sldMkLst>
          <pc:docMk/>
          <pc:sldMk cId="287163252" sldId="1567"/>
        </pc:sldMkLst>
        <pc:spChg chg="mod">
          <ac:chgData name="David Warner" userId="S::david_dwarnerii.com#ext#@microsoft.onmicrosoft.com::acafcf14-4098-4a83-9425-e73571277a06" providerId="AD" clId="Web-{2404439D-31EC-49E7-B91A-15FC45C1F89E}" dt="2021-09-30T23:25:02.414" v="182" actId="20577"/>
          <ac:spMkLst>
            <pc:docMk/>
            <pc:sldMk cId="287163252" sldId="1567"/>
            <ac:spMk id="5" creationId="{9B6ECC88-D921-48D6-BA85-F52F354F9C35}"/>
          </ac:spMkLst>
        </pc:spChg>
        <pc:spChg chg="mod">
          <ac:chgData name="David Warner" userId="S::david_dwarnerii.com#ext#@microsoft.onmicrosoft.com::acafcf14-4098-4a83-9425-e73571277a06" providerId="AD" clId="Web-{2404439D-31EC-49E7-B91A-15FC45C1F89E}" dt="2021-09-30T23:18:57.322" v="4"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2404439D-31EC-49E7-B91A-15FC45C1F89E}" dt="2021-09-30T23:19:41.651" v="18"/>
        <pc:sldMkLst>
          <pc:docMk/>
          <pc:sldMk cId="2877399898" sldId="1623"/>
        </pc:sldMkLst>
        <pc:spChg chg="add">
          <ac:chgData name="David Warner" userId="S::david_dwarnerii.com#ext#@microsoft.onmicrosoft.com::acafcf14-4098-4a83-9425-e73571277a06" providerId="AD" clId="Web-{2404439D-31EC-49E7-B91A-15FC45C1F89E}" dt="2021-09-30T23:19:41.651" v="18"/>
          <ac:spMkLst>
            <pc:docMk/>
            <pc:sldMk cId="2877399898" sldId="1623"/>
            <ac:spMk id="138" creationId="{2BCD52B0-2E19-407B-8299-CEAF4082858C}"/>
          </ac:spMkLst>
        </pc:spChg>
      </pc:sldChg>
      <pc:sldChg chg="addSp">
        <pc:chgData name="David Warner" userId="S::david_dwarnerii.com#ext#@microsoft.onmicrosoft.com::acafcf14-4098-4a83-9425-e73571277a06" providerId="AD" clId="Web-{2404439D-31EC-49E7-B91A-15FC45C1F89E}" dt="2021-09-30T23:19:40.183" v="17"/>
        <pc:sldMkLst>
          <pc:docMk/>
          <pc:sldMk cId="2253365439" sldId="1642"/>
        </pc:sldMkLst>
        <pc:spChg chg="add">
          <ac:chgData name="David Warner" userId="S::david_dwarnerii.com#ext#@microsoft.onmicrosoft.com::acafcf14-4098-4a83-9425-e73571277a06" providerId="AD" clId="Web-{2404439D-31EC-49E7-B91A-15FC45C1F89E}" dt="2021-09-30T23:19:40.183" v="17"/>
          <ac:spMkLst>
            <pc:docMk/>
            <pc:sldMk cId="2253365439" sldId="1642"/>
            <ac:spMk id="4" creationId="{D649FCDB-59D6-49F2-9B62-C97BFCCFD816}"/>
          </ac:spMkLst>
        </pc:spChg>
      </pc:sldChg>
      <pc:sldChg chg="modSp">
        <pc:chgData name="David Warner" userId="S::david_dwarnerii.com#ext#@microsoft.onmicrosoft.com::acafcf14-4098-4a83-9425-e73571277a06" providerId="AD" clId="Web-{2404439D-31EC-49E7-B91A-15FC45C1F89E}" dt="2021-09-30T23:21:56.717" v="99"/>
        <pc:sldMkLst>
          <pc:docMk/>
          <pc:sldMk cId="10702720" sldId="2079"/>
        </pc:sldMkLst>
        <pc:spChg chg="mod">
          <ac:chgData name="David Warner" userId="S::david_dwarnerii.com#ext#@microsoft.onmicrosoft.com::acafcf14-4098-4a83-9425-e73571277a06" providerId="AD" clId="Web-{2404439D-31EC-49E7-B91A-15FC45C1F89E}" dt="2021-09-30T23:21:39.858" v="96" actId="20577"/>
          <ac:spMkLst>
            <pc:docMk/>
            <pc:sldMk cId="10702720" sldId="2079"/>
            <ac:spMk id="8" creationId="{00000000-0000-0000-0000-000000000000}"/>
          </ac:spMkLst>
        </pc:spChg>
        <pc:picChg chg="mod">
          <ac:chgData name="David Warner" userId="S::david_dwarnerii.com#ext#@microsoft.onmicrosoft.com::acafcf14-4098-4a83-9425-e73571277a06" providerId="AD" clId="Web-{2404439D-31EC-49E7-B91A-15FC45C1F89E}" dt="2021-09-30T23:21:45.186" v="97"/>
          <ac:picMkLst>
            <pc:docMk/>
            <pc:sldMk cId="10702720" sldId="2079"/>
            <ac:picMk id="2" creationId="{619630DA-55FA-465E-83F2-A89A5DE2BB6A}"/>
          </ac:picMkLst>
        </pc:picChg>
        <pc:picChg chg="mod">
          <ac:chgData name="David Warner" userId="S::david_dwarnerii.com#ext#@microsoft.onmicrosoft.com::acafcf14-4098-4a83-9425-e73571277a06" providerId="AD" clId="Web-{2404439D-31EC-49E7-B91A-15FC45C1F89E}" dt="2021-09-30T23:21:50.420" v="98"/>
          <ac:picMkLst>
            <pc:docMk/>
            <pc:sldMk cId="10702720" sldId="2079"/>
            <ac:picMk id="10" creationId="{950B7BCA-FEB3-49BF-824B-BCF932B29A53}"/>
          </ac:picMkLst>
        </pc:picChg>
        <pc:picChg chg="mod">
          <ac:chgData name="David Warner" userId="S::david_dwarnerii.com#ext#@microsoft.onmicrosoft.com::acafcf14-4098-4a83-9425-e73571277a06" providerId="AD" clId="Web-{2404439D-31EC-49E7-B91A-15FC45C1F89E}" dt="2021-09-30T23:21:56.717" v="99"/>
          <ac:picMkLst>
            <pc:docMk/>
            <pc:sldMk cId="10702720" sldId="2079"/>
            <ac:picMk id="11" creationId="{12F8E923-4D5E-4A93-8319-1D513AEE0792}"/>
          </ac:picMkLst>
        </pc:picChg>
      </pc:sldChg>
      <pc:sldChg chg="addSp">
        <pc:chgData name="David Warner" userId="S::david_dwarnerii.com#ext#@microsoft.onmicrosoft.com::acafcf14-4098-4a83-9425-e73571277a06" providerId="AD" clId="Web-{2404439D-31EC-49E7-B91A-15FC45C1F89E}" dt="2021-09-30T23:19:38.636" v="16"/>
        <pc:sldMkLst>
          <pc:docMk/>
          <pc:sldMk cId="4037611923" sldId="3334"/>
        </pc:sldMkLst>
        <pc:spChg chg="add">
          <ac:chgData name="David Warner" userId="S::david_dwarnerii.com#ext#@microsoft.onmicrosoft.com::acafcf14-4098-4a83-9425-e73571277a06" providerId="AD" clId="Web-{2404439D-31EC-49E7-B91A-15FC45C1F89E}" dt="2021-09-30T23:19:38.636" v="16"/>
          <ac:spMkLst>
            <pc:docMk/>
            <pc:sldMk cId="4037611923" sldId="3334"/>
            <ac:spMk id="4" creationId="{18DC6B3C-2406-48D9-A507-74BF9656F2F2}"/>
          </ac:spMkLst>
        </pc:spChg>
      </pc:sldChg>
      <pc:sldChg chg="addSp">
        <pc:chgData name="David Warner" userId="S::david_dwarnerii.com#ext#@microsoft.onmicrosoft.com::acafcf14-4098-4a83-9425-e73571277a06" providerId="AD" clId="Web-{2404439D-31EC-49E7-B91A-15FC45C1F89E}" dt="2021-09-30T23:19:43.183" v="19"/>
        <pc:sldMkLst>
          <pc:docMk/>
          <pc:sldMk cId="467751124" sldId="6149"/>
        </pc:sldMkLst>
        <pc:spChg chg="add">
          <ac:chgData name="David Warner" userId="S::david_dwarnerii.com#ext#@microsoft.onmicrosoft.com::acafcf14-4098-4a83-9425-e73571277a06" providerId="AD" clId="Web-{2404439D-31EC-49E7-B91A-15FC45C1F89E}" dt="2021-09-30T23:19:43.183" v="19"/>
          <ac:spMkLst>
            <pc:docMk/>
            <pc:sldMk cId="467751124" sldId="6149"/>
            <ac:spMk id="5" creationId="{8AC0E950-A8B4-4112-ABFE-DB5DC91C41C4}"/>
          </ac:spMkLst>
        </pc:spChg>
      </pc:sldChg>
      <pc:sldChg chg="modSp">
        <pc:chgData name="David Warner" userId="S::david_dwarnerii.com#ext#@microsoft.onmicrosoft.com::acafcf14-4098-4a83-9425-e73571277a06" providerId="AD" clId="Web-{2404439D-31EC-49E7-B91A-15FC45C1F89E}" dt="2021-09-30T23:23:51.662" v="181"/>
        <pc:sldMkLst>
          <pc:docMk/>
          <pc:sldMk cId="778883926" sldId="2076136264"/>
        </pc:sldMkLst>
        <pc:spChg chg="mod">
          <ac:chgData name="David Warner" userId="S::david_dwarnerii.com#ext#@microsoft.onmicrosoft.com::acafcf14-4098-4a83-9425-e73571277a06" providerId="AD" clId="Web-{2404439D-31EC-49E7-B91A-15FC45C1F89E}" dt="2021-09-30T23:23:26.990" v="17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2404439D-31EC-49E7-B91A-15FC45C1F89E}" dt="2021-09-30T23:23:32.677" v="177"/>
          <ac:picMkLst>
            <pc:docMk/>
            <pc:sldMk cId="778883926" sldId="2076136264"/>
            <ac:picMk id="6" creationId="{6B96880A-89CD-4450-AE79-E2EC4F9F20C6}"/>
          </ac:picMkLst>
        </pc:picChg>
        <pc:picChg chg="mod">
          <ac:chgData name="David Warner" userId="S::david_dwarnerii.com#ext#@microsoft.onmicrosoft.com::acafcf14-4098-4a83-9425-e73571277a06" providerId="AD" clId="Web-{2404439D-31EC-49E7-B91A-15FC45C1F89E}" dt="2021-09-30T23:23:51.662" v="181"/>
          <ac:picMkLst>
            <pc:docMk/>
            <pc:sldMk cId="778883926" sldId="2076136264"/>
            <ac:picMk id="7" creationId="{0D451F4B-CD54-4DB1-BF0C-E5FC1F3EA21E}"/>
          </ac:picMkLst>
        </pc:picChg>
        <pc:picChg chg="mod">
          <ac:chgData name="David Warner" userId="S::david_dwarnerii.com#ext#@microsoft.onmicrosoft.com::acafcf14-4098-4a83-9425-e73571277a06" providerId="AD" clId="Web-{2404439D-31EC-49E7-B91A-15FC45C1F89E}" dt="2021-09-30T23:23:45.975" v="180"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2404439D-31EC-49E7-B91A-15FC45C1F89E}" dt="2021-09-30T23:19:36.089" v="15"/>
        <pc:sldMkLst>
          <pc:docMk/>
          <pc:sldMk cId="2925091645" sldId="2076136308"/>
        </pc:sldMkLst>
        <pc:spChg chg="add">
          <ac:chgData name="David Warner" userId="S::david_dwarnerii.com#ext#@microsoft.onmicrosoft.com::acafcf14-4098-4a83-9425-e73571277a06" providerId="AD" clId="Web-{2404439D-31EC-49E7-B91A-15FC45C1F89E}" dt="2021-09-30T23:19:36.089" v="15"/>
          <ac:spMkLst>
            <pc:docMk/>
            <pc:sldMk cId="2925091645" sldId="2076136308"/>
            <ac:spMk id="5" creationId="{9443BB4E-EB9D-4E61-816D-54885F1C4201}"/>
          </ac:spMkLst>
        </pc:spChg>
      </pc:sldChg>
      <pc:sldChg chg="addSp">
        <pc:chgData name="David Warner" userId="S::david_dwarnerii.com#ext#@microsoft.onmicrosoft.com::acafcf14-4098-4a83-9425-e73571277a06" providerId="AD" clId="Web-{2404439D-31EC-49E7-B91A-15FC45C1F89E}" dt="2021-09-30T23:19:45.761" v="20"/>
        <pc:sldMkLst>
          <pc:docMk/>
          <pc:sldMk cId="357588276" sldId="2076136388"/>
        </pc:sldMkLst>
        <pc:spChg chg="add">
          <ac:chgData name="David Warner" userId="S::david_dwarnerii.com#ext#@microsoft.onmicrosoft.com::acafcf14-4098-4a83-9425-e73571277a06" providerId="AD" clId="Web-{2404439D-31EC-49E7-B91A-15FC45C1F89E}" dt="2021-09-30T23:19:45.761" v="20"/>
          <ac:spMkLst>
            <pc:docMk/>
            <pc:sldMk cId="357588276" sldId="2076136388"/>
            <ac:spMk id="3" creationId="{9571146A-4E33-4A53-A708-B4E0A95A9830}"/>
          </ac:spMkLst>
        </pc:spChg>
      </pc:sldChg>
      <pc:sldChg chg="addSp">
        <pc:chgData name="David Warner" userId="S::david_dwarnerii.com#ext#@microsoft.onmicrosoft.com::acafcf14-4098-4a83-9425-e73571277a06" providerId="AD" clId="Web-{2404439D-31EC-49E7-B91A-15FC45C1F89E}" dt="2021-09-30T23:19:34.479" v="14"/>
        <pc:sldMkLst>
          <pc:docMk/>
          <pc:sldMk cId="2636939237" sldId="2076137579"/>
        </pc:sldMkLst>
        <pc:spChg chg="add">
          <ac:chgData name="David Warner" userId="S::david_dwarnerii.com#ext#@microsoft.onmicrosoft.com::acafcf14-4098-4a83-9425-e73571277a06" providerId="AD" clId="Web-{2404439D-31EC-49E7-B91A-15FC45C1F89E}" dt="2021-09-30T23:19:34.479" v="14"/>
          <ac:spMkLst>
            <pc:docMk/>
            <pc:sldMk cId="2636939237" sldId="2076137579"/>
            <ac:spMk id="23" creationId="{D759791D-DBC9-409D-B8A4-9194287189D9}"/>
          </ac:spMkLst>
        </pc:spChg>
      </pc:sldChg>
      <pc:sldChg chg="addSp">
        <pc:chgData name="David Warner" userId="S::david_dwarnerii.com#ext#@microsoft.onmicrosoft.com::acafcf14-4098-4a83-9425-e73571277a06" providerId="AD" clId="Web-{2404439D-31EC-49E7-B91A-15FC45C1F89E}" dt="2021-09-30T23:19:48.308" v="21"/>
        <pc:sldMkLst>
          <pc:docMk/>
          <pc:sldMk cId="93809026" sldId="2076137694"/>
        </pc:sldMkLst>
        <pc:spChg chg="add">
          <ac:chgData name="David Warner" userId="S::david_dwarnerii.com#ext#@microsoft.onmicrosoft.com::acafcf14-4098-4a83-9425-e73571277a06" providerId="AD" clId="Web-{2404439D-31EC-49E7-B91A-15FC45C1F89E}" dt="2021-09-30T23:19:48.308" v="21"/>
          <ac:spMkLst>
            <pc:docMk/>
            <pc:sldMk cId="93809026" sldId="2076137694"/>
            <ac:spMk id="11" creationId="{D0607322-B059-442D-AD17-12A797641B45}"/>
          </ac:spMkLst>
        </pc:spChg>
      </pc:sldChg>
    </pc:docChg>
  </pc:docChgLst>
  <pc:docChgLst>
    <pc:chgData name="Hugo Bernier" userId="846ef6cd-3f11-462c-a4be-44fff9f1a751" providerId="ADAL" clId="{EBB55498-EDC8-4D4D-BCA8-68BECC11CE85}"/>
    <pc:docChg chg="undo custSel addSld delSld modSld modSection">
      <pc:chgData name="Hugo Bernier" userId="846ef6cd-3f11-462c-a4be-44fff9f1a751" providerId="ADAL" clId="{EBB55498-EDC8-4D4D-BCA8-68BECC11CE85}" dt="2021-10-07T14:02:30.687" v="480"/>
      <pc:docMkLst>
        <pc:docMk/>
      </pc:docMkLst>
      <pc:sldChg chg="addSp">
        <pc:chgData name="Hugo Bernier" userId="846ef6cd-3f11-462c-a4be-44fff9f1a751" providerId="ADAL" clId="{EBB55498-EDC8-4D4D-BCA8-68BECC11CE85}" dt="2021-10-07T09:45:31.582" v="446"/>
        <pc:sldMkLst>
          <pc:docMk/>
          <pc:sldMk cId="1132258183" sldId="2076137579"/>
        </pc:sldMkLst>
        <pc:picChg chg="add">
          <ac:chgData name="Hugo Bernier" userId="846ef6cd-3f11-462c-a4be-44fff9f1a751" providerId="ADAL" clId="{EBB55498-EDC8-4D4D-BCA8-68BECC11CE85}" dt="2021-10-07T09:45:31.582" v="446"/>
          <ac:picMkLst>
            <pc:docMk/>
            <pc:sldMk cId="1132258183" sldId="2076137579"/>
            <ac:picMk id="3074" creationId="{B5A61A99-867E-48A1-9BB6-4EC49CCFB208}"/>
          </ac:picMkLst>
        </pc:picChg>
      </pc:sldChg>
      <pc:sldChg chg="addSp">
        <pc:chgData name="Hugo Bernier" userId="846ef6cd-3f11-462c-a4be-44fff9f1a751" providerId="ADAL" clId="{EBB55498-EDC8-4D4D-BCA8-68BECC11CE85}" dt="2021-10-07T09:34:12.833" v="249"/>
        <pc:sldMkLst>
          <pc:docMk/>
          <pc:sldMk cId="1740777205" sldId="2076137579"/>
        </pc:sldMkLst>
        <pc:picChg chg="add">
          <ac:chgData name="Hugo Bernier" userId="846ef6cd-3f11-462c-a4be-44fff9f1a751" providerId="ADAL" clId="{EBB55498-EDC8-4D4D-BCA8-68BECC11CE85}" dt="2021-10-07T09:34:12.833" v="249"/>
          <ac:picMkLst>
            <pc:docMk/>
            <pc:sldMk cId="1740777205" sldId="2076137579"/>
            <ac:picMk id="2050" creationId="{80CDF1FF-6A8D-42E0-88ED-B802967D6EF3}"/>
          </ac:picMkLst>
        </pc:picChg>
      </pc:sldChg>
      <pc:sldChg chg="addSp delSp modSp add del mod modNotesTx">
        <pc:chgData name="Hugo Bernier" userId="846ef6cd-3f11-462c-a4be-44fff9f1a751" providerId="ADAL" clId="{EBB55498-EDC8-4D4D-BCA8-68BECC11CE85}" dt="2021-10-07T14:02:30.687" v="480"/>
        <pc:sldMkLst>
          <pc:docMk/>
          <pc:sldMk cId="2636939237" sldId="2076137579"/>
        </pc:sldMkLst>
        <pc:spChg chg="mod">
          <ac:chgData name="Hugo Bernier" userId="846ef6cd-3f11-462c-a4be-44fff9f1a751" providerId="ADAL" clId="{EBB55498-EDC8-4D4D-BCA8-68BECC11CE85}" dt="2021-10-07T14:02:19.440" v="479"/>
          <ac:spMkLst>
            <pc:docMk/>
            <pc:sldMk cId="2636939237" sldId="2076137579"/>
            <ac:spMk id="3" creationId="{CBDC9C38-872E-4048-96FE-C321FEF21EC1}"/>
          </ac:spMkLst>
        </pc:spChg>
        <pc:spChg chg="del">
          <ac:chgData name="Hugo Bernier" userId="846ef6cd-3f11-462c-a4be-44fff9f1a751" providerId="ADAL" clId="{EBB55498-EDC8-4D4D-BCA8-68BECC11CE85}" dt="2021-10-07T09:20:29.526" v="0" actId="478"/>
          <ac:spMkLst>
            <pc:docMk/>
            <pc:sldMk cId="2636939237" sldId="2076137579"/>
            <ac:spMk id="23" creationId="{D759791D-DBC9-409D-B8A4-9194287189D9}"/>
          </ac:spMkLst>
        </pc:spChg>
        <pc:grpChg chg="add mod">
          <ac:chgData name="Hugo Bernier" userId="846ef6cd-3f11-462c-a4be-44fff9f1a751" providerId="ADAL" clId="{EBB55498-EDC8-4D4D-BCA8-68BECC11CE85}" dt="2021-10-07T09:48:46.539" v="467" actId="1076"/>
          <ac:grpSpMkLst>
            <pc:docMk/>
            <pc:sldMk cId="2636939237" sldId="2076137579"/>
            <ac:grpSpMk id="4" creationId="{87374DAE-1F11-415D-B2D9-35C7D71375F3}"/>
          </ac:grpSpMkLst>
        </pc:grpChg>
        <pc:grpChg chg="del mod">
          <ac:chgData name="Hugo Bernier" userId="846ef6cd-3f11-462c-a4be-44fff9f1a751" providerId="ADAL" clId="{EBB55498-EDC8-4D4D-BCA8-68BECC11CE85}" dt="2021-10-07T09:21:46.385" v="30" actId="165"/>
          <ac:grpSpMkLst>
            <pc:docMk/>
            <pc:sldMk cId="2636939237" sldId="2076137579"/>
            <ac:grpSpMk id="4" creationId="{F350EF97-1A18-41DF-9520-28D73C82218E}"/>
          </ac:grpSpMkLst>
        </pc:grpChg>
        <pc:picChg chg="add mod">
          <ac:chgData name="Hugo Bernier" userId="846ef6cd-3f11-462c-a4be-44fff9f1a751" providerId="ADAL" clId="{EBB55498-EDC8-4D4D-BCA8-68BECC11CE85}" dt="2021-10-07T09:26:37.208" v="113" actId="108"/>
          <ac:picMkLst>
            <pc:docMk/>
            <pc:sldMk cId="2636939237" sldId="2076137579"/>
            <ac:picMk id="19" creationId="{9D1148C7-D4C4-427E-9088-298D6AC54E05}"/>
          </ac:picMkLst>
        </pc:picChg>
        <pc:picChg chg="del topLvl">
          <ac:chgData name="Hugo Bernier" userId="846ef6cd-3f11-462c-a4be-44fff9f1a751" providerId="ADAL" clId="{EBB55498-EDC8-4D4D-BCA8-68BECC11CE85}" dt="2021-10-07T09:21:55.308" v="34" actId="478"/>
          <ac:picMkLst>
            <pc:docMk/>
            <pc:sldMk cId="2636939237" sldId="2076137579"/>
            <ac:picMk id="19" creationId="{EA8F9C8E-8CFC-448B-A6AA-38C1495B92EF}"/>
          </ac:picMkLst>
        </pc:picChg>
        <pc:picChg chg="add mod">
          <ac:chgData name="Hugo Bernier" userId="846ef6cd-3f11-462c-a4be-44fff9f1a751" providerId="ADAL" clId="{EBB55498-EDC8-4D4D-BCA8-68BECC11CE85}" dt="2021-10-07T09:41:08.569" v="347" actId="108"/>
          <ac:picMkLst>
            <pc:docMk/>
            <pc:sldMk cId="2636939237" sldId="2076137579"/>
            <ac:picMk id="23" creationId="{ACE82422-C528-45EB-98F2-1A2A81B879A3}"/>
          </ac:picMkLst>
        </pc:picChg>
        <pc:picChg chg="add mod">
          <ac:chgData name="Hugo Bernier" userId="846ef6cd-3f11-462c-a4be-44fff9f1a751" providerId="ADAL" clId="{EBB55498-EDC8-4D4D-BCA8-68BECC11CE85}" dt="2021-10-07T09:37:48.857" v="327" actId="1076"/>
          <ac:picMkLst>
            <pc:docMk/>
            <pc:sldMk cId="2636939237" sldId="2076137579"/>
            <ac:picMk id="24" creationId="{E3A1445A-21CD-4F8F-B4E4-39B695594F02}"/>
          </ac:picMkLst>
        </pc:picChg>
        <pc:picChg chg="del topLvl">
          <ac:chgData name="Hugo Bernier" userId="846ef6cd-3f11-462c-a4be-44fff9f1a751" providerId="ADAL" clId="{EBB55498-EDC8-4D4D-BCA8-68BECC11CE85}" dt="2021-10-07T09:23:09.472" v="55" actId="478"/>
          <ac:picMkLst>
            <pc:docMk/>
            <pc:sldMk cId="2636939237" sldId="2076137579"/>
            <ac:picMk id="26" creationId="{C8A28E8B-6658-4C6D-83E6-54DD49D7CCA6}"/>
          </ac:picMkLst>
        </pc:picChg>
        <pc:picChg chg="mod ord">
          <ac:chgData name="Hugo Bernier" userId="846ef6cd-3f11-462c-a4be-44fff9f1a751" providerId="ADAL" clId="{EBB55498-EDC8-4D4D-BCA8-68BECC11CE85}" dt="2021-10-07T09:48:53.854" v="468" actId="166"/>
          <ac:picMkLst>
            <pc:docMk/>
            <pc:sldMk cId="2636939237" sldId="2076137579"/>
            <ac:picMk id="32" creationId="{1C8A8DDC-AFDC-463F-9C81-ACFC9D208E3B}"/>
          </ac:picMkLst>
        </pc:picChg>
        <pc:picChg chg="mod">
          <ac:chgData name="Hugo Bernier" userId="846ef6cd-3f11-462c-a4be-44fff9f1a751" providerId="ADAL" clId="{EBB55498-EDC8-4D4D-BCA8-68BECC11CE85}" dt="2021-10-07T09:20:59.467" v="2" actId="1076"/>
          <ac:picMkLst>
            <pc:docMk/>
            <pc:sldMk cId="2636939237" sldId="2076137579"/>
            <ac:picMk id="33" creationId="{6B1F3093-F79F-44B1-BE20-443071F6A2F4}"/>
          </ac:picMkLst>
        </pc:picChg>
        <pc:picChg chg="add mod ord">
          <ac:chgData name="Hugo Bernier" userId="846ef6cd-3f11-462c-a4be-44fff9f1a751" providerId="ADAL" clId="{EBB55498-EDC8-4D4D-BCA8-68BECC11CE85}" dt="2021-10-07T09:48:53.854" v="468" actId="166"/>
          <ac:picMkLst>
            <pc:docMk/>
            <pc:sldMk cId="2636939237" sldId="2076137579"/>
            <ac:picMk id="48" creationId="{BF70236C-EE76-433C-956D-1009F8EE2264}"/>
          </ac:picMkLst>
        </pc:picChg>
        <pc:picChg chg="add mod ord">
          <ac:chgData name="Hugo Bernier" userId="846ef6cd-3f11-462c-a4be-44fff9f1a751" providerId="ADAL" clId="{EBB55498-EDC8-4D4D-BCA8-68BECC11CE85}" dt="2021-10-07T09:48:53.854" v="468" actId="166"/>
          <ac:picMkLst>
            <pc:docMk/>
            <pc:sldMk cId="2636939237" sldId="2076137579"/>
            <ac:picMk id="52" creationId="{D66DE231-0B1A-49E1-815E-7ACF3F671413}"/>
          </ac:picMkLst>
        </pc:picChg>
        <pc:picChg chg="mod">
          <ac:chgData name="Hugo Bernier" userId="846ef6cd-3f11-462c-a4be-44fff9f1a751" providerId="ADAL" clId="{EBB55498-EDC8-4D4D-BCA8-68BECC11CE85}" dt="2021-10-07T09:35:20.267" v="285" actId="1076"/>
          <ac:picMkLst>
            <pc:docMk/>
            <pc:sldMk cId="2636939237" sldId="2076137579"/>
            <ac:picMk id="53" creationId="{BBBC493E-5150-458A-AC20-DF479C572EED}"/>
          </ac:picMkLst>
        </pc:picChg>
        <pc:picChg chg="add mod">
          <ac:chgData name="Hugo Bernier" userId="846ef6cd-3f11-462c-a4be-44fff9f1a751" providerId="ADAL" clId="{EBB55498-EDC8-4D4D-BCA8-68BECC11CE85}" dt="2021-10-07T09:43:00.138" v="424" actId="571"/>
          <ac:picMkLst>
            <pc:docMk/>
            <pc:sldMk cId="2636939237" sldId="2076137579"/>
            <ac:picMk id="54" creationId="{E103F19F-71DC-4670-A6E8-6DE5DB30DF34}"/>
          </ac:picMkLst>
        </pc:picChg>
        <pc:picChg chg="add mod">
          <ac:chgData name="Hugo Bernier" userId="846ef6cd-3f11-462c-a4be-44fff9f1a751" providerId="ADAL" clId="{EBB55498-EDC8-4D4D-BCA8-68BECC11CE85}" dt="2021-10-07T09:46:44.966" v="456" actId="571"/>
          <ac:picMkLst>
            <pc:docMk/>
            <pc:sldMk cId="2636939237" sldId="2076137579"/>
            <ac:picMk id="55" creationId="{6C89A6D8-9025-4A0F-895A-A1F065CCC934}"/>
          </ac:picMkLst>
        </pc:picChg>
        <pc:picChg chg="mod">
          <ac:chgData name="Hugo Bernier" userId="846ef6cd-3f11-462c-a4be-44fff9f1a751" providerId="ADAL" clId="{EBB55498-EDC8-4D4D-BCA8-68BECC11CE85}" dt="2021-10-07T09:35:23.939" v="286" actId="1076"/>
          <ac:picMkLst>
            <pc:docMk/>
            <pc:sldMk cId="2636939237" sldId="2076137579"/>
            <ac:picMk id="57" creationId="{F75BB09E-985C-4106-AF90-713DE0AD28B6}"/>
          </ac:picMkLst>
        </pc:picChg>
        <pc:picChg chg="mod">
          <ac:chgData name="Hugo Bernier" userId="846ef6cd-3f11-462c-a4be-44fff9f1a751" providerId="ADAL" clId="{EBB55498-EDC8-4D4D-BCA8-68BECC11CE85}" dt="2021-10-07T09:27:11.371" v="134" actId="1076"/>
          <ac:picMkLst>
            <pc:docMk/>
            <pc:sldMk cId="2636939237" sldId="2076137579"/>
            <ac:picMk id="59" creationId="{8159DC71-B43C-4A9C-9B21-2A6E46CDE4DF}"/>
          </ac:picMkLst>
        </pc:picChg>
        <pc:picChg chg="mod">
          <ac:chgData name="Hugo Bernier" userId="846ef6cd-3f11-462c-a4be-44fff9f1a751" providerId="ADAL" clId="{EBB55498-EDC8-4D4D-BCA8-68BECC11CE85}" dt="2021-10-07T09:23:13.680" v="56" actId="1076"/>
          <ac:picMkLst>
            <pc:docMk/>
            <pc:sldMk cId="2636939237" sldId="2076137579"/>
            <ac:picMk id="1026" creationId="{39605C1A-6047-414E-8A8C-66E7831DCEA5}"/>
          </ac:picMkLst>
        </pc:picChg>
        <pc:picChg chg="del topLvl">
          <ac:chgData name="Hugo Bernier" userId="846ef6cd-3f11-462c-a4be-44fff9f1a751" providerId="ADAL" clId="{EBB55498-EDC8-4D4D-BCA8-68BECC11CE85}" dt="2021-10-07T09:21:53.118" v="32" actId="478"/>
          <ac:picMkLst>
            <pc:docMk/>
            <pc:sldMk cId="2636939237" sldId="2076137579"/>
            <ac:picMk id="1026" creationId="{ABA76202-D97A-401C-9219-7A6D42BB0130}"/>
          </ac:picMkLst>
        </pc:picChg>
        <pc:picChg chg="del topLvl">
          <ac:chgData name="Hugo Bernier" userId="846ef6cd-3f11-462c-a4be-44fff9f1a751" providerId="ADAL" clId="{EBB55498-EDC8-4D4D-BCA8-68BECC11CE85}" dt="2021-10-07T09:21:53.852" v="33" actId="478"/>
          <ac:picMkLst>
            <pc:docMk/>
            <pc:sldMk cId="2636939237" sldId="2076137579"/>
            <ac:picMk id="2050" creationId="{4FEF73C7-6A9F-47FE-A7F8-DA46884CE383}"/>
          </ac:picMkLst>
        </pc:picChg>
        <pc:picChg chg="mod">
          <ac:chgData name="Hugo Bernier" userId="846ef6cd-3f11-462c-a4be-44fff9f1a751" providerId="ADAL" clId="{EBB55498-EDC8-4D4D-BCA8-68BECC11CE85}" dt="2021-10-07T09:37:55.136" v="328" actId="1076"/>
          <ac:picMkLst>
            <pc:docMk/>
            <pc:sldMk cId="2636939237" sldId="2076137579"/>
            <ac:picMk id="2050" creationId="{80CDF1FF-6A8D-42E0-88ED-B802967D6EF3}"/>
          </ac:picMkLst>
        </pc:picChg>
        <pc:picChg chg="del topLvl">
          <ac:chgData name="Hugo Bernier" userId="846ef6cd-3f11-462c-a4be-44fff9f1a751" providerId="ADAL" clId="{EBB55498-EDC8-4D4D-BCA8-68BECC11CE85}" dt="2021-10-07T09:21:52.101" v="31" actId="478"/>
          <ac:picMkLst>
            <pc:docMk/>
            <pc:sldMk cId="2636939237" sldId="2076137579"/>
            <ac:picMk id="3074" creationId="{252CAE58-EA8A-4A59-96EA-8583C8EFF56A}"/>
          </ac:picMkLst>
        </pc:picChg>
        <pc:picChg chg="mod">
          <ac:chgData name="Hugo Bernier" userId="846ef6cd-3f11-462c-a4be-44fff9f1a751" providerId="ADAL" clId="{EBB55498-EDC8-4D4D-BCA8-68BECC11CE85}" dt="2021-10-07T09:45:54.937" v="454" actId="108"/>
          <ac:picMkLst>
            <pc:docMk/>
            <pc:sldMk cId="2636939237" sldId="2076137579"/>
            <ac:picMk id="3074" creationId="{B5A61A99-867E-48A1-9BB6-4EC49CCFB208}"/>
          </ac:picMkLst>
        </pc:picChg>
      </pc:sldChg>
      <pc:sldChg chg="addSp">
        <pc:chgData name="Hugo Bernier" userId="846ef6cd-3f11-462c-a4be-44fff9f1a751" providerId="ADAL" clId="{EBB55498-EDC8-4D4D-BCA8-68BECC11CE85}" dt="2021-10-07T09:22:51.862" v="48"/>
        <pc:sldMkLst>
          <pc:docMk/>
          <pc:sldMk cId="2977166915" sldId="2076137579"/>
        </pc:sldMkLst>
        <pc:picChg chg="add">
          <ac:chgData name="Hugo Bernier" userId="846ef6cd-3f11-462c-a4be-44fff9f1a751" providerId="ADAL" clId="{EBB55498-EDC8-4D4D-BCA8-68BECC11CE85}" dt="2021-10-07T09:22:51.862" v="48"/>
          <ac:picMkLst>
            <pc:docMk/>
            <pc:sldMk cId="2977166915" sldId="2076137579"/>
            <ac:picMk id="1026" creationId="{39605C1A-6047-414E-8A8C-66E7831DCEA5}"/>
          </ac:picMkLst>
        </pc:picChg>
      </pc:sldChg>
    </pc:docChg>
  </pc:docChgLst>
  <pc:docChgLst>
    <pc:chgData name="David Warner" userId="S::david_dwarnerii.com#ext#@microsoft.onmicrosoft.com::acafcf14-4098-4a83-9425-e73571277a06" providerId="AD" clId="Web-{E20CD6C1-045A-4D8D-AF9F-F55F242B463A}"/>
    <pc:docChg chg="modSld">
      <pc:chgData name="David Warner" userId="S::david_dwarnerii.com#ext#@microsoft.onmicrosoft.com::acafcf14-4098-4a83-9425-e73571277a06" providerId="AD" clId="Web-{E20CD6C1-045A-4D8D-AF9F-F55F242B463A}" dt="2021-12-30T14:06:09.609" v="11" actId="20577"/>
      <pc:docMkLst>
        <pc:docMk/>
      </pc:docMkLst>
      <pc:sldChg chg="delSp">
        <pc:chgData name="David Warner" userId="S::david_dwarnerii.com#ext#@microsoft.onmicrosoft.com::acafcf14-4098-4a83-9425-e73571277a06" providerId="AD" clId="Web-{E20CD6C1-045A-4D8D-AF9F-F55F242B463A}" dt="2021-12-30T14:05:32.983" v="0"/>
        <pc:sldMkLst>
          <pc:docMk/>
          <pc:sldMk cId="154491924" sldId="2134805599"/>
        </pc:sldMkLst>
        <pc:spChg chg="del">
          <ac:chgData name="David Warner" userId="S::david_dwarnerii.com#ext#@microsoft.onmicrosoft.com::acafcf14-4098-4a83-9425-e73571277a06" providerId="AD" clId="Web-{E20CD6C1-045A-4D8D-AF9F-F55F242B463A}" dt="2021-12-30T14:05:32.983" v="0"/>
          <ac:spMkLst>
            <pc:docMk/>
            <pc:sldMk cId="154491924" sldId="2134805599"/>
            <ac:spMk id="19" creationId="{F899C28B-8584-49B4-AB59-E2FE2E65D324}"/>
          </ac:spMkLst>
        </pc:spChg>
      </pc:sldChg>
      <pc:sldChg chg="modSp">
        <pc:chgData name="David Warner" userId="S::david_dwarnerii.com#ext#@microsoft.onmicrosoft.com::acafcf14-4098-4a83-9425-e73571277a06" providerId="AD" clId="Web-{E20CD6C1-045A-4D8D-AF9F-F55F242B463A}" dt="2021-12-30T14:06:09.609" v="11" actId="20577"/>
        <pc:sldMkLst>
          <pc:docMk/>
          <pc:sldMk cId="3743370006" sldId="2134805602"/>
        </pc:sldMkLst>
        <pc:spChg chg="mod">
          <ac:chgData name="David Warner" userId="S::david_dwarnerii.com#ext#@microsoft.onmicrosoft.com::acafcf14-4098-4a83-9425-e73571277a06" providerId="AD" clId="Web-{E20CD6C1-045A-4D8D-AF9F-F55F242B463A}" dt="2021-12-30T14:06:09.609" v="11" actId="20577"/>
          <ac:spMkLst>
            <pc:docMk/>
            <pc:sldMk cId="3743370006" sldId="2134805602"/>
            <ac:spMk id="2" creationId="{4EDF62F3-12E9-44F2-ADF4-F7AEA5750C8C}"/>
          </ac:spMkLst>
        </pc:spChg>
      </pc:sldChg>
    </pc:docChg>
  </pc:docChgLst>
  <pc:docChgLst>
    <pc:chgData name="David Warner" userId="S::david_dwarnerii.com#ext#@microsoft.onmicrosoft.com::acafcf14-4098-4a83-9425-e73571277a06" providerId="AD" clId="Web-{2DD1BD63-DAC0-4B62-8147-B4838A461F01}"/>
    <pc:docChg chg="modSld">
      <pc:chgData name="David Warner" userId="S::david_dwarnerii.com#ext#@microsoft.onmicrosoft.com::acafcf14-4098-4a83-9425-e73571277a06" providerId="AD" clId="Web-{2DD1BD63-DAC0-4B62-8147-B4838A461F01}" dt="2022-02-23T15:21:17.716" v="159" actId="1076"/>
      <pc:docMkLst>
        <pc:docMk/>
      </pc:docMkLst>
      <pc:sldChg chg="addSp delSp modSp">
        <pc:chgData name="David Warner" userId="S::david_dwarnerii.com#ext#@microsoft.onmicrosoft.com::acafcf14-4098-4a83-9425-e73571277a06" providerId="AD" clId="Web-{2DD1BD63-DAC0-4B62-8147-B4838A461F01}" dt="2022-02-23T15:11:19.831" v="46" actId="688"/>
        <pc:sldMkLst>
          <pc:docMk/>
          <pc:sldMk cId="1812315545" sldId="2134805597"/>
        </pc:sldMkLst>
        <pc:spChg chg="del">
          <ac:chgData name="David Warner" userId="S::david_dwarnerii.com#ext#@microsoft.onmicrosoft.com::acafcf14-4098-4a83-9425-e73571277a06" providerId="AD" clId="Web-{2DD1BD63-DAC0-4B62-8147-B4838A461F01}" dt="2022-02-23T15:09:06.274" v="0"/>
          <ac:spMkLst>
            <pc:docMk/>
            <pc:sldMk cId="1812315545" sldId="2134805597"/>
            <ac:spMk id="3" creationId="{F3B5FC1E-850B-41CF-8A2F-0A8B3E9D2454}"/>
          </ac:spMkLst>
        </pc:spChg>
        <pc:spChg chg="mod">
          <ac:chgData name="David Warner" userId="S::david_dwarnerii.com#ext#@microsoft.onmicrosoft.com::acafcf14-4098-4a83-9425-e73571277a06" providerId="AD" clId="Web-{2DD1BD63-DAC0-4B62-8147-B4838A461F01}" dt="2022-02-23T15:11:19.831" v="46" actId="688"/>
          <ac:spMkLst>
            <pc:docMk/>
            <pc:sldMk cId="1812315545" sldId="2134805597"/>
            <ac:spMk id="9" creationId="{28178E85-82A8-415C-89FC-B375816B0E4F}"/>
          </ac:spMkLst>
        </pc:spChg>
        <pc:spChg chg="mod">
          <ac:chgData name="David Warner" userId="S::david_dwarnerii.com#ext#@microsoft.onmicrosoft.com::acafcf14-4098-4a83-9425-e73571277a06" providerId="AD" clId="Web-{2DD1BD63-DAC0-4B62-8147-B4838A461F01}" dt="2022-02-23T15:11:14.565" v="44"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2DD1BD63-DAC0-4B62-8147-B4838A461F01}" dt="2022-02-23T15:09:33.917" v="1"/>
          <ac:picMkLst>
            <pc:docMk/>
            <pc:sldMk cId="1812315545" sldId="2134805597"/>
            <ac:picMk id="2" creationId="{7DB7422F-34D2-484B-A5AD-EFCCAD0BD839}"/>
          </ac:picMkLst>
        </pc:picChg>
        <pc:picChg chg="add mod ord">
          <ac:chgData name="David Warner" userId="S::david_dwarnerii.com#ext#@microsoft.onmicrosoft.com::acafcf14-4098-4a83-9425-e73571277a06" providerId="AD" clId="Web-{2DD1BD63-DAC0-4B62-8147-B4838A461F01}" dt="2022-02-23T15:09:52.871" v="6"/>
          <ac:picMkLst>
            <pc:docMk/>
            <pc:sldMk cId="1812315545" sldId="2134805597"/>
            <ac:picMk id="4" creationId="{AD08AF91-55DA-4CC6-A783-A82EEF3D5153}"/>
          </ac:picMkLst>
        </pc:picChg>
      </pc:sldChg>
      <pc:sldChg chg="addSp delSp modSp">
        <pc:chgData name="David Warner" userId="S::david_dwarnerii.com#ext#@microsoft.onmicrosoft.com::acafcf14-4098-4a83-9425-e73571277a06" providerId="AD" clId="Web-{2DD1BD63-DAC0-4B62-8147-B4838A461F01}" dt="2022-02-23T15:21:17.716" v="159" actId="1076"/>
        <pc:sldMkLst>
          <pc:docMk/>
          <pc:sldMk cId="154491924" sldId="2134805599"/>
        </pc:sldMkLst>
        <pc:spChg chg="mod">
          <ac:chgData name="David Warner" userId="S::david_dwarnerii.com#ext#@microsoft.onmicrosoft.com::acafcf14-4098-4a83-9425-e73571277a06" providerId="AD" clId="Web-{2DD1BD63-DAC0-4B62-8147-B4838A461F01}" dt="2022-02-23T15:19:23.130" v="126"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2DD1BD63-DAC0-4B62-8147-B4838A461F01}" dt="2022-02-23T15:14:01.904" v="47"/>
          <ac:spMkLst>
            <pc:docMk/>
            <pc:sldMk cId="154491924" sldId="2134805599"/>
            <ac:spMk id="19" creationId="{BF746765-1118-4378-98BB-FDB02308C784}"/>
          </ac:spMkLst>
        </pc:spChg>
        <pc:grpChg chg="mod">
          <ac:chgData name="David Warner" userId="S::david_dwarnerii.com#ext#@microsoft.onmicrosoft.com::acafcf14-4098-4a83-9425-e73571277a06" providerId="AD" clId="Web-{2DD1BD63-DAC0-4B62-8147-B4838A461F01}" dt="2022-02-23T15:21:01.277" v="154" actId="1076"/>
          <ac:grpSpMkLst>
            <pc:docMk/>
            <pc:sldMk cId="154491924" sldId="2134805599"/>
            <ac:grpSpMk id="4" creationId="{F350EF97-1A18-41DF-9520-28D73C82218E}"/>
          </ac:grpSpMkLst>
        </pc:grpChg>
        <pc:picChg chg="add mod">
          <ac:chgData name="David Warner" userId="S::david_dwarnerii.com#ext#@microsoft.onmicrosoft.com::acafcf14-4098-4a83-9425-e73571277a06" providerId="AD" clId="Web-{2DD1BD63-DAC0-4B62-8147-B4838A461F01}" dt="2022-02-23T15:21:06.918" v="156" actId="14100"/>
          <ac:picMkLst>
            <pc:docMk/>
            <pc:sldMk cId="154491924" sldId="2134805599"/>
            <ac:picMk id="23" creationId="{E2647FBA-38CB-438A-B275-04A8B8B60FC9}"/>
          </ac:picMkLst>
        </pc:picChg>
        <pc:picChg chg="add mod">
          <ac:chgData name="David Warner" userId="S::david_dwarnerii.com#ext#@microsoft.onmicrosoft.com::acafcf14-4098-4a83-9425-e73571277a06" providerId="AD" clId="Web-{2DD1BD63-DAC0-4B62-8147-B4838A461F01}" dt="2022-02-23T15:21:09.450" v="157" actId="1076"/>
          <ac:picMkLst>
            <pc:docMk/>
            <pc:sldMk cId="154491924" sldId="2134805599"/>
            <ac:picMk id="24" creationId="{F740A69C-DC6B-4852-B54B-F23500D3B54D}"/>
          </ac:picMkLst>
        </pc:picChg>
        <pc:picChg chg="mod">
          <ac:chgData name="David Warner" userId="S::david_dwarnerii.com#ext#@microsoft.onmicrosoft.com::acafcf14-4098-4a83-9425-e73571277a06" providerId="AD" clId="Web-{2DD1BD63-DAC0-4B62-8147-B4838A461F01}" dt="2022-02-23T15:19:36.709" v="129" actId="1076"/>
          <ac:picMkLst>
            <pc:docMk/>
            <pc:sldMk cId="154491924" sldId="2134805599"/>
            <ac:picMk id="26" creationId="{C8A28E8B-6658-4C6D-83E6-54DD49D7CCA6}"/>
          </ac:picMkLst>
        </pc:picChg>
        <pc:picChg chg="add mod">
          <ac:chgData name="David Warner" userId="S::david_dwarnerii.com#ext#@microsoft.onmicrosoft.com::acafcf14-4098-4a83-9425-e73571277a06" providerId="AD" clId="Web-{2DD1BD63-DAC0-4B62-8147-B4838A461F01}" dt="2022-02-23T15:14:48.814" v="66" actId="1076"/>
          <ac:picMkLst>
            <pc:docMk/>
            <pc:sldMk cId="154491924" sldId="2134805599"/>
            <ac:picMk id="47" creationId="{9DDE7EF4-FB5D-426C-BEAB-6FBD79F42FB2}"/>
          </ac:picMkLst>
        </pc:picChg>
        <pc:picChg chg="add mod">
          <ac:chgData name="David Warner" userId="S::david_dwarnerii.com#ext#@microsoft.onmicrosoft.com::acafcf14-4098-4a83-9425-e73571277a06" providerId="AD" clId="Web-{2DD1BD63-DAC0-4B62-8147-B4838A461F01}" dt="2022-02-23T15:21:17.716" v="159" actId="1076"/>
          <ac:picMkLst>
            <pc:docMk/>
            <pc:sldMk cId="154491924" sldId="2134805599"/>
            <ac:picMk id="53" creationId="{D879A633-6246-44AC-AC21-CC8E713BB088}"/>
          </ac:picMkLst>
        </pc:picChg>
        <pc:picChg chg="mod">
          <ac:chgData name="David Warner" userId="S::david_dwarnerii.com#ext#@microsoft.onmicrosoft.com::acafcf14-4098-4a83-9425-e73571277a06" providerId="AD" clId="Web-{2DD1BD63-DAC0-4B62-8147-B4838A461F01}" dt="2022-02-23T15:20:07.727" v="134" actId="14100"/>
          <ac:picMkLst>
            <pc:docMk/>
            <pc:sldMk cId="154491924" sldId="2134805599"/>
            <ac:picMk id="2050" creationId="{4FEF73C7-6A9F-47FE-A7F8-DA46884CE383}"/>
          </ac:picMkLst>
        </pc:picChg>
      </pc:sldChg>
    </pc:docChg>
  </pc:docChgLst>
  <pc:docChgLst>
    <pc:chgData name="Alex Terentiev" userId="S::aterentiev@microsoft.com::b089aebb-68c6-439e-96df-7e98da5a759e" providerId="AD" clId="Web-{E2B5841A-4AC8-CFEA-F244-3865D897DFFE}"/>
    <pc:docChg chg="modSld">
      <pc:chgData name="Alex Terentiev" userId="S::aterentiev@microsoft.com::b089aebb-68c6-439e-96df-7e98da5a759e" providerId="AD" clId="Web-{E2B5841A-4AC8-CFEA-F244-3865D897DFFE}" dt="2021-12-01T17:51:11.055" v="5" actId="20577"/>
      <pc:docMkLst>
        <pc:docMk/>
      </pc:docMkLst>
      <pc:sldChg chg="delSp modSp">
        <pc:chgData name="Alex Terentiev" userId="S::aterentiev@microsoft.com::b089aebb-68c6-439e-96df-7e98da5a759e" providerId="AD" clId="Web-{E2B5841A-4AC8-CFEA-F244-3865D897DFFE}" dt="2021-12-01T17:51:11.055" v="5" actId="20577"/>
        <pc:sldMkLst>
          <pc:docMk/>
          <pc:sldMk cId="4037611923" sldId="3334"/>
        </pc:sldMkLst>
        <pc:spChg chg="mod">
          <ac:chgData name="Alex Terentiev" userId="S::aterentiev@microsoft.com::b089aebb-68c6-439e-96df-7e98da5a759e" providerId="AD" clId="Web-{E2B5841A-4AC8-CFEA-F244-3865D897DFFE}" dt="2021-12-01T17:51:11.055" v="5" actId="20577"/>
          <ac:spMkLst>
            <pc:docMk/>
            <pc:sldMk cId="4037611923" sldId="3334"/>
            <ac:spMk id="3" creationId="{CBDC9C38-872E-4048-96FE-C321FEF21EC1}"/>
          </ac:spMkLst>
        </pc:spChg>
        <pc:spChg chg="del">
          <ac:chgData name="Alex Terentiev" userId="S::aterentiev@microsoft.com::b089aebb-68c6-439e-96df-7e98da5a759e" providerId="AD" clId="Web-{E2B5841A-4AC8-CFEA-F244-3865D897DFFE}" dt="2021-12-01T17:50:59.461" v="0"/>
          <ac:spMkLst>
            <pc:docMk/>
            <pc:sldMk cId="4037611923" sldId="3334"/>
            <ac:spMk id="4" creationId="{B40F682A-245B-4723-98FA-C28027E4BD10}"/>
          </ac:spMkLst>
        </pc:spChg>
      </pc:sldChg>
    </pc:docChg>
  </pc:docChgLst>
  <pc:docChgLst>
    <pc:chgData name="David Warner" userId="S::david_dwarnerii.com#ext#@microsoft.onmicrosoft.com::acafcf14-4098-4a83-9425-e73571277a06" providerId="AD" clId="Web-{3918368A-F4C1-4E46-B73A-B4B5B5D67996}"/>
    <pc:docChg chg="modSld">
      <pc:chgData name="David Warner" userId="S::david_dwarnerii.com#ext#@microsoft.onmicrosoft.com::acafcf14-4098-4a83-9425-e73571277a06" providerId="AD" clId="Web-{3918368A-F4C1-4E46-B73A-B4B5B5D67996}" dt="2022-01-13T15:15:16.049" v="0" actId="20577"/>
      <pc:docMkLst>
        <pc:docMk/>
      </pc:docMkLst>
      <pc:sldChg chg="modSp">
        <pc:chgData name="David Warner" userId="S::david_dwarnerii.com#ext#@microsoft.onmicrosoft.com::acafcf14-4098-4a83-9425-e73571277a06" providerId="AD" clId="Web-{3918368A-F4C1-4E46-B73A-B4B5B5D67996}" dt="2022-01-13T15:15:16.049" v="0" actId="20577"/>
        <pc:sldMkLst>
          <pc:docMk/>
          <pc:sldMk cId="154491924" sldId="2134805599"/>
        </pc:sldMkLst>
        <pc:spChg chg="mod">
          <ac:chgData name="David Warner" userId="S::david_dwarnerii.com#ext#@microsoft.onmicrosoft.com::acafcf14-4098-4a83-9425-e73571277a06" providerId="AD" clId="Web-{3918368A-F4C1-4E46-B73A-B4B5B5D67996}" dt="2022-01-13T15:15:16.049" v="0" actId="20577"/>
          <ac:spMkLst>
            <pc:docMk/>
            <pc:sldMk cId="154491924" sldId="2134805599"/>
            <ac:spMk id="3" creationId="{CBDC9C38-872E-4048-96FE-C321FEF21EC1}"/>
          </ac:spMkLst>
        </pc:spChg>
      </pc:sldChg>
    </pc:docChg>
  </pc:docChgLst>
  <pc:docChgLst>
    <pc:chgData name="Julie Turner" userId="S::julie.turner_sympraxisconsulting.com#ext#@microsoft.onmicrosoft.com::51f00042-4c48-4111-9ee4-670ef2fc7d0e" providerId="AD" clId="Web-{31F3EAF3-AB0D-434B-8517-3C17564F1CAD}"/>
    <pc:docChg chg="modSld">
      <pc:chgData name="Julie Turner" userId="S::julie.turner_sympraxisconsulting.com#ext#@microsoft.onmicrosoft.com::51f00042-4c48-4111-9ee4-670ef2fc7d0e" providerId="AD" clId="Web-{31F3EAF3-AB0D-434B-8517-3C17564F1CAD}" dt="2022-04-05T19:11:40.146" v="233" actId="20577"/>
      <pc:docMkLst>
        <pc:docMk/>
      </pc:docMkLst>
      <pc:sldChg chg="delSp modSp">
        <pc:chgData name="Julie Turner" userId="S::julie.turner_sympraxisconsulting.com#ext#@microsoft.onmicrosoft.com::51f00042-4c48-4111-9ee4-670ef2fc7d0e" providerId="AD" clId="Web-{31F3EAF3-AB0D-434B-8517-3C17564F1CAD}" dt="2022-04-05T19:11:40.146" v="233" actId="20577"/>
        <pc:sldMkLst>
          <pc:docMk/>
          <pc:sldMk cId="2877399898" sldId="1623"/>
        </pc:sldMkLst>
        <pc:spChg chg="mod">
          <ac:chgData name="Julie Turner" userId="S::julie.turner_sympraxisconsulting.com#ext#@microsoft.onmicrosoft.com::51f00042-4c48-4111-9ee4-670ef2fc7d0e" providerId="AD" clId="Web-{31F3EAF3-AB0D-434B-8517-3C17564F1CAD}" dt="2022-04-05T19:11:40.146" v="233"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31F3EAF3-AB0D-434B-8517-3C17564F1CAD}" dt="2022-04-05T19:07:35.279" v="1"/>
          <ac:spMkLst>
            <pc:docMk/>
            <pc:sldMk cId="2877399898" sldId="1623"/>
            <ac:spMk id="138" creationId="{B21C06E6-21AA-22E9-BD3E-6BDF4EDC07A1}"/>
          </ac:spMkLst>
        </pc:spChg>
      </pc:sldChg>
    </pc:docChg>
  </pc:docChgLst>
  <pc:docChgLst>
    <pc:chgData name="David Warner" userId="S::david_dwarnerii.com#ext#@microsoft.onmicrosoft.com::acafcf14-4098-4a83-9425-e73571277a06" providerId="AD" clId="Web-{597F19C8-91FF-4BDB-97B4-AAE9DD195451}"/>
    <pc:docChg chg="modSld">
      <pc:chgData name="David Warner" userId="S::david_dwarnerii.com#ext#@microsoft.onmicrosoft.com::acafcf14-4098-4a83-9425-e73571277a06" providerId="AD" clId="Web-{597F19C8-91FF-4BDB-97B4-AAE9DD195451}" dt="2021-09-06T14:00:21.858" v="0" actId="1076"/>
      <pc:docMkLst>
        <pc:docMk/>
      </pc:docMkLst>
      <pc:sldChg chg="modSp">
        <pc:chgData name="David Warner" userId="S::david_dwarnerii.com#ext#@microsoft.onmicrosoft.com::acafcf14-4098-4a83-9425-e73571277a06" providerId="AD" clId="Web-{597F19C8-91FF-4BDB-97B4-AAE9DD195451}" dt="2021-09-06T14:00:21.858" v="0" actId="1076"/>
        <pc:sldMkLst>
          <pc:docMk/>
          <pc:sldMk cId="357588276" sldId="2076136388"/>
        </pc:sldMkLst>
        <pc:spChg chg="mod">
          <ac:chgData name="David Warner" userId="S::david_dwarnerii.com#ext#@microsoft.onmicrosoft.com::acafcf14-4098-4a83-9425-e73571277a06" providerId="AD" clId="Web-{597F19C8-91FF-4BDB-97B4-AAE9DD195451}" dt="2021-09-06T14:00:21.858" v="0" actId="1076"/>
          <ac:spMkLst>
            <pc:docMk/>
            <pc:sldMk cId="357588276" sldId="2076136388"/>
            <ac:spMk id="2" creationId="{72D14E9A-DEA5-40CE-85C8-397B00110AEB}"/>
          </ac:spMkLst>
        </pc:spChg>
      </pc:sldChg>
    </pc:docChg>
  </pc:docChgLst>
  <pc:docChgLst>
    <pc:chgData name="David Warner" userId="S::david_dwarnerii.com#ext#@microsoft.onmicrosoft.com::acafcf14-4098-4a83-9425-e73571277a06" providerId="AD" clId="Web-{763C04C5-D45F-478F-B3C3-B3EF9F8EA681}"/>
    <pc:docChg chg="modSld">
      <pc:chgData name="David Warner" userId="S::david_dwarnerii.com#ext#@microsoft.onmicrosoft.com::acafcf14-4098-4a83-9425-e73571277a06" providerId="AD" clId="Web-{763C04C5-D45F-478F-B3C3-B3EF9F8EA681}" dt="2022-04-08T19:23:50.411" v="24"/>
      <pc:docMkLst>
        <pc:docMk/>
      </pc:docMkLst>
      <pc:sldChg chg="modSp">
        <pc:chgData name="David Warner" userId="S::david_dwarnerii.com#ext#@microsoft.onmicrosoft.com::acafcf14-4098-4a83-9425-e73571277a06" providerId="AD" clId="Web-{763C04C5-D45F-478F-B3C3-B3EF9F8EA681}" dt="2022-04-08T19:23:28.785" v="13" actId="20577"/>
        <pc:sldMkLst>
          <pc:docMk/>
          <pc:sldMk cId="2967945684" sldId="277"/>
        </pc:sldMkLst>
        <pc:spChg chg="mod">
          <ac:chgData name="David Warner" userId="S::david_dwarnerii.com#ext#@microsoft.onmicrosoft.com::acafcf14-4098-4a83-9425-e73571277a06" providerId="AD" clId="Web-{763C04C5-D45F-478F-B3C3-B3EF9F8EA681}" dt="2022-04-08T19:23:28.785"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763C04C5-D45F-478F-B3C3-B3EF9F8EA681}" dt="2022-04-08T19:22:49.564" v="1" actId="20577"/>
        <pc:sldMkLst>
          <pc:docMk/>
          <pc:sldMk cId="287163252" sldId="1567"/>
        </pc:sldMkLst>
        <pc:spChg chg="mod">
          <ac:chgData name="David Warner" userId="S::david_dwarnerii.com#ext#@microsoft.onmicrosoft.com::acafcf14-4098-4a83-9425-e73571277a06" providerId="AD" clId="Web-{763C04C5-D45F-478F-B3C3-B3EF9F8EA681}" dt="2022-04-08T19:22:49.564"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763C04C5-D45F-478F-B3C3-B3EF9F8EA681}" dt="2022-04-08T19:23:42.958" v="19"/>
        <pc:sldMkLst>
          <pc:docMk/>
          <pc:sldMk cId="2877399898" sldId="1623"/>
        </pc:sldMkLst>
        <pc:spChg chg="add">
          <ac:chgData name="David Warner" userId="S::david_dwarnerii.com#ext#@microsoft.onmicrosoft.com::acafcf14-4098-4a83-9425-e73571277a06" providerId="AD" clId="Web-{763C04C5-D45F-478F-B3C3-B3EF9F8EA681}" dt="2022-04-08T19:23:42.958" v="19"/>
          <ac:spMkLst>
            <pc:docMk/>
            <pc:sldMk cId="2877399898" sldId="1623"/>
            <ac:spMk id="138" creationId="{B73F56E0-D5A5-B2D3-1A70-12BDC185FC07}"/>
          </ac:spMkLst>
        </pc:spChg>
      </pc:sldChg>
      <pc:sldChg chg="addSp">
        <pc:chgData name="David Warner" userId="S::david_dwarnerii.com#ext#@microsoft.onmicrosoft.com::acafcf14-4098-4a83-9425-e73571277a06" providerId="AD" clId="Web-{763C04C5-D45F-478F-B3C3-B3EF9F8EA681}" dt="2022-04-08T19:23:41.911" v="18"/>
        <pc:sldMkLst>
          <pc:docMk/>
          <pc:sldMk cId="2253365439" sldId="1642"/>
        </pc:sldMkLst>
        <pc:spChg chg="add">
          <ac:chgData name="David Warner" userId="S::david_dwarnerii.com#ext#@microsoft.onmicrosoft.com::acafcf14-4098-4a83-9425-e73571277a06" providerId="AD" clId="Web-{763C04C5-D45F-478F-B3C3-B3EF9F8EA681}" dt="2022-04-08T19:23:41.911" v="18"/>
          <ac:spMkLst>
            <pc:docMk/>
            <pc:sldMk cId="2253365439" sldId="1642"/>
            <ac:spMk id="4" creationId="{01142A8B-9FA7-8379-2CCC-55EF6FDC015E}"/>
          </ac:spMkLst>
        </pc:spChg>
      </pc:sldChg>
      <pc:sldChg chg="addSp">
        <pc:chgData name="David Warner" userId="S::david_dwarnerii.com#ext#@microsoft.onmicrosoft.com::acafcf14-4098-4a83-9425-e73571277a06" providerId="AD" clId="Web-{763C04C5-D45F-478F-B3C3-B3EF9F8EA681}" dt="2022-04-08T19:23:40.067" v="17"/>
        <pc:sldMkLst>
          <pc:docMk/>
          <pc:sldMk cId="4037611923" sldId="3334"/>
        </pc:sldMkLst>
        <pc:spChg chg="add">
          <ac:chgData name="David Warner" userId="S::david_dwarnerii.com#ext#@microsoft.onmicrosoft.com::acafcf14-4098-4a83-9425-e73571277a06" providerId="AD" clId="Web-{763C04C5-D45F-478F-B3C3-B3EF9F8EA681}" dt="2022-04-08T19:23:40.067" v="17"/>
          <ac:spMkLst>
            <pc:docMk/>
            <pc:sldMk cId="4037611923" sldId="3334"/>
            <ac:spMk id="4" creationId="{477562E4-3158-8953-1758-A57A086D4332}"/>
          </ac:spMkLst>
        </pc:spChg>
      </pc:sldChg>
      <pc:sldChg chg="addSp">
        <pc:chgData name="David Warner" userId="S::david_dwarnerii.com#ext#@microsoft.onmicrosoft.com::acafcf14-4098-4a83-9425-e73571277a06" providerId="AD" clId="Web-{763C04C5-D45F-478F-B3C3-B3EF9F8EA681}" dt="2022-04-08T19:23:38.129" v="16"/>
        <pc:sldMkLst>
          <pc:docMk/>
          <pc:sldMk cId="2925091645" sldId="2076136308"/>
        </pc:sldMkLst>
        <pc:spChg chg="add">
          <ac:chgData name="David Warner" userId="S::david_dwarnerii.com#ext#@microsoft.onmicrosoft.com::acafcf14-4098-4a83-9425-e73571277a06" providerId="AD" clId="Web-{763C04C5-D45F-478F-B3C3-B3EF9F8EA681}" dt="2022-04-08T19:23:38.129" v="16"/>
          <ac:spMkLst>
            <pc:docMk/>
            <pc:sldMk cId="2925091645" sldId="2076136308"/>
            <ac:spMk id="5" creationId="{D4D1FEEC-2602-FAB5-CF60-C0DF13DE8BFA}"/>
          </ac:spMkLst>
        </pc:spChg>
      </pc:sldChg>
      <pc:sldChg chg="addSp">
        <pc:chgData name="David Warner" userId="S::david_dwarnerii.com#ext#@microsoft.onmicrosoft.com::acafcf14-4098-4a83-9425-e73571277a06" providerId="AD" clId="Web-{763C04C5-D45F-478F-B3C3-B3EF9F8EA681}" dt="2022-04-08T19:23:50.411" v="24"/>
        <pc:sldMkLst>
          <pc:docMk/>
          <pc:sldMk cId="4067994953" sldId="2076137844"/>
        </pc:sldMkLst>
        <pc:spChg chg="add">
          <ac:chgData name="David Warner" userId="S::david_dwarnerii.com#ext#@microsoft.onmicrosoft.com::acafcf14-4098-4a83-9425-e73571277a06" providerId="AD" clId="Web-{763C04C5-D45F-478F-B3C3-B3EF9F8EA681}" dt="2022-04-08T19:23:50.411" v="24"/>
          <ac:spMkLst>
            <pc:docMk/>
            <pc:sldMk cId="4067994953" sldId="2076137844"/>
            <ac:spMk id="2" creationId="{5B927A18-6FBB-F653-44A0-7EBA7D51D081}"/>
          </ac:spMkLst>
        </pc:spChg>
      </pc:sldChg>
      <pc:sldChg chg="addSp">
        <pc:chgData name="David Warner" userId="S::david_dwarnerii.com#ext#@microsoft.onmicrosoft.com::acafcf14-4098-4a83-9425-e73571277a06" providerId="AD" clId="Web-{763C04C5-D45F-478F-B3C3-B3EF9F8EA681}" dt="2022-04-08T19:23:47.614" v="22"/>
        <pc:sldMkLst>
          <pc:docMk/>
          <pc:sldMk cId="1812315545" sldId="2134805597"/>
        </pc:sldMkLst>
        <pc:spChg chg="add">
          <ac:chgData name="David Warner" userId="S::david_dwarnerii.com#ext#@microsoft.onmicrosoft.com::acafcf14-4098-4a83-9425-e73571277a06" providerId="AD" clId="Web-{763C04C5-D45F-478F-B3C3-B3EF9F8EA681}" dt="2022-04-08T19:23:47.614" v="22"/>
          <ac:spMkLst>
            <pc:docMk/>
            <pc:sldMk cId="1812315545" sldId="2134805597"/>
            <ac:spMk id="3" creationId="{29966B74-4548-C01B-ADF1-CAA5DE592587}"/>
          </ac:spMkLst>
        </pc:spChg>
      </pc:sldChg>
      <pc:sldChg chg="addSp">
        <pc:chgData name="David Warner" userId="S::david_dwarnerii.com#ext#@microsoft.onmicrosoft.com::acafcf14-4098-4a83-9425-e73571277a06" providerId="AD" clId="Web-{763C04C5-D45F-478F-B3C3-B3EF9F8EA681}" dt="2022-04-08T19:23:35.848" v="15"/>
        <pc:sldMkLst>
          <pc:docMk/>
          <pc:sldMk cId="154491924" sldId="2134805599"/>
        </pc:sldMkLst>
        <pc:spChg chg="add">
          <ac:chgData name="David Warner" userId="S::david_dwarnerii.com#ext#@microsoft.onmicrosoft.com::acafcf14-4098-4a83-9425-e73571277a06" providerId="AD" clId="Web-{763C04C5-D45F-478F-B3C3-B3EF9F8EA681}" dt="2022-04-08T19:23:35.848" v="15"/>
          <ac:spMkLst>
            <pc:docMk/>
            <pc:sldMk cId="154491924" sldId="2134805599"/>
            <ac:spMk id="4" creationId="{3CE883FC-7DDB-F02C-0AF1-A3E0752BC52D}"/>
          </ac:spMkLst>
        </pc:spChg>
      </pc:sldChg>
      <pc:sldChg chg="addSp">
        <pc:chgData name="David Warner" userId="S::david_dwarnerii.com#ext#@microsoft.onmicrosoft.com::acafcf14-4098-4a83-9425-e73571277a06" providerId="AD" clId="Web-{763C04C5-D45F-478F-B3C3-B3EF9F8EA681}" dt="2022-04-08T19:23:45.583" v="21"/>
        <pc:sldMkLst>
          <pc:docMk/>
          <pc:sldMk cId="837812005" sldId="2134805600"/>
        </pc:sldMkLst>
        <pc:spChg chg="add">
          <ac:chgData name="David Warner" userId="S::david_dwarnerii.com#ext#@microsoft.onmicrosoft.com::acafcf14-4098-4a83-9425-e73571277a06" providerId="AD" clId="Web-{763C04C5-D45F-478F-B3C3-B3EF9F8EA681}" dt="2022-04-08T19:23:45.583" v="21"/>
          <ac:spMkLst>
            <pc:docMk/>
            <pc:sldMk cId="837812005" sldId="2134805600"/>
            <ac:spMk id="2" creationId="{B00EE8DE-8641-4518-7032-E5EEA192E161}"/>
          </ac:spMkLst>
        </pc:spChg>
      </pc:sldChg>
      <pc:sldChg chg="mod modShow">
        <pc:chgData name="David Warner" userId="S::david_dwarnerii.com#ext#@microsoft.onmicrosoft.com::acafcf14-4098-4a83-9425-e73571277a06" providerId="AD" clId="Web-{763C04C5-D45F-478F-B3C3-B3EF9F8EA681}" dt="2022-04-08T19:23:35.317" v="14"/>
        <pc:sldMkLst>
          <pc:docMk/>
          <pc:sldMk cId="3743370006" sldId="2134805602"/>
        </pc:sldMkLst>
      </pc:sldChg>
      <pc:sldChg chg="addSp">
        <pc:chgData name="David Warner" userId="S::david_dwarnerii.com#ext#@microsoft.onmicrosoft.com::acafcf14-4098-4a83-9425-e73571277a06" providerId="AD" clId="Web-{763C04C5-D45F-478F-B3C3-B3EF9F8EA681}" dt="2022-04-08T19:23:44.895" v="20"/>
        <pc:sldMkLst>
          <pc:docMk/>
          <pc:sldMk cId="3452186815" sldId="2134805611"/>
        </pc:sldMkLst>
        <pc:spChg chg="add">
          <ac:chgData name="David Warner" userId="S::david_dwarnerii.com#ext#@microsoft.onmicrosoft.com::acafcf14-4098-4a83-9425-e73571277a06" providerId="AD" clId="Web-{763C04C5-D45F-478F-B3C3-B3EF9F8EA681}" dt="2022-04-08T19:23:44.895" v="20"/>
          <ac:spMkLst>
            <pc:docMk/>
            <pc:sldMk cId="3452186815" sldId="2134805611"/>
            <ac:spMk id="3" creationId="{17A94242-F3AA-CDD4-16E1-864AC30A8908}"/>
          </ac:spMkLst>
        </pc:spChg>
      </pc:sldChg>
      <pc:sldChg chg="addSp">
        <pc:chgData name="David Warner" userId="S::david_dwarnerii.com#ext#@microsoft.onmicrosoft.com::acafcf14-4098-4a83-9425-e73571277a06" providerId="AD" clId="Web-{763C04C5-D45F-478F-B3C3-B3EF9F8EA681}" dt="2022-04-08T19:23:48.989" v="23"/>
        <pc:sldMkLst>
          <pc:docMk/>
          <pc:sldMk cId="1954581032" sldId="2134805612"/>
        </pc:sldMkLst>
        <pc:spChg chg="add">
          <ac:chgData name="David Warner" userId="S::david_dwarnerii.com#ext#@microsoft.onmicrosoft.com::acafcf14-4098-4a83-9425-e73571277a06" providerId="AD" clId="Web-{763C04C5-D45F-478F-B3C3-B3EF9F8EA681}" dt="2022-04-08T19:23:48.989" v="23"/>
          <ac:spMkLst>
            <pc:docMk/>
            <pc:sldMk cId="1954581032" sldId="2134805612"/>
            <ac:spMk id="3" creationId="{4DA64B89-CBA6-E479-EE1B-4E0CA430EA0C}"/>
          </ac:spMkLst>
        </pc:spChg>
      </pc:sldChg>
    </pc:docChg>
  </pc:docChgLst>
  <pc:docChgLst>
    <pc:chgData name="Waldemar Mastykarz" userId="S::wmastyka@microsoft.com::8c3ccc08-b2ec-4e63-9b9b-25eb044a606e" providerId="AD" clId="Web-{37310468-BE5B-6D36-A56C-B86F82215FD2}"/>
    <pc:docChg chg="modSld">
      <pc:chgData name="Waldemar Mastykarz" userId="S::wmastyka@microsoft.com::8c3ccc08-b2ec-4e63-9b9b-25eb044a606e" providerId="AD" clId="Web-{37310468-BE5B-6D36-A56C-B86F82215FD2}" dt="2022-02-21T15:15:02.247" v="155" actId="20577"/>
      <pc:docMkLst>
        <pc:docMk/>
      </pc:docMkLst>
      <pc:sldChg chg="delSp modSp">
        <pc:chgData name="Waldemar Mastykarz" userId="S::wmastyka@microsoft.com::8c3ccc08-b2ec-4e63-9b9b-25eb044a606e" providerId="AD" clId="Web-{37310468-BE5B-6D36-A56C-B86F82215FD2}" dt="2022-02-21T15:15:02.247" v="155" actId="20577"/>
        <pc:sldMkLst>
          <pc:docMk/>
          <pc:sldMk cId="2253365439" sldId="1642"/>
        </pc:sldMkLst>
        <pc:spChg chg="mod">
          <ac:chgData name="Waldemar Mastykarz" userId="S::wmastyka@microsoft.com::8c3ccc08-b2ec-4e63-9b9b-25eb044a606e" providerId="AD" clId="Web-{37310468-BE5B-6D36-A56C-B86F82215FD2}" dt="2022-02-21T15:15:02.247" v="155" actId="20577"/>
          <ac:spMkLst>
            <pc:docMk/>
            <pc:sldMk cId="2253365439" sldId="1642"/>
            <ac:spMk id="3" creationId="{CBDC9C38-872E-4048-96FE-C321FEF21EC1}"/>
          </ac:spMkLst>
        </pc:spChg>
        <pc:spChg chg="del">
          <ac:chgData name="Waldemar Mastykarz" userId="S::wmastyka@microsoft.com::8c3ccc08-b2ec-4e63-9b9b-25eb044a606e" providerId="AD" clId="Web-{37310468-BE5B-6D36-A56C-B86F82215FD2}" dt="2022-02-21T15:11:50.148" v="0"/>
          <ac:spMkLst>
            <pc:docMk/>
            <pc:sldMk cId="2253365439" sldId="1642"/>
            <ac:spMk id="4" creationId="{415180CB-1631-406C-9B63-EC80A7F390D1}"/>
          </ac:spMkLst>
        </pc:spChg>
      </pc:sldChg>
    </pc:docChg>
  </pc:docChgLst>
  <pc:docChgLst>
    <pc:chgData name="Vesa Juvonen" userId="S::vesaj@microsoft.com::c7243be1-99a3-4752-ab2a-0cf698cf8236" providerId="AD" clId="Web-{F742BAC4-4B72-E956-8A2C-3E2B21E02AC9}"/>
    <pc:docChg chg="modSld">
      <pc:chgData name="Vesa Juvonen" userId="S::vesaj@microsoft.com::c7243be1-99a3-4752-ab2a-0cf698cf8236" providerId="AD" clId="Web-{F742BAC4-4B72-E956-8A2C-3E2B21E02AC9}" dt="2022-04-20T18:25:08.400" v="1"/>
      <pc:docMkLst>
        <pc:docMk/>
      </pc:docMkLst>
      <pc:sldChg chg="delSp modSp">
        <pc:chgData name="Vesa Juvonen" userId="S::vesaj@microsoft.com::c7243be1-99a3-4752-ab2a-0cf698cf8236" providerId="AD" clId="Web-{F742BAC4-4B72-E956-8A2C-3E2B21E02AC9}" dt="2022-04-20T18:25:08.400" v="1"/>
        <pc:sldMkLst>
          <pc:docMk/>
          <pc:sldMk cId="4067994953" sldId="2076137844"/>
        </pc:sldMkLst>
        <pc:spChg chg="del mod">
          <ac:chgData name="Vesa Juvonen" userId="S::vesaj@microsoft.com::c7243be1-99a3-4752-ab2a-0cf698cf8236" providerId="AD" clId="Web-{F742BAC4-4B72-E956-8A2C-3E2B21E02AC9}" dt="2022-04-20T18:25:08.400" v="1"/>
          <ac:spMkLst>
            <pc:docMk/>
            <pc:sldMk cId="4067994953" sldId="2076137844"/>
            <ac:spMk id="2" creationId="{5B927A18-6FBB-F653-44A0-7EBA7D51D081}"/>
          </ac:spMkLst>
        </pc:spChg>
      </pc:sldChg>
    </pc:docChg>
  </pc:docChgLst>
  <pc:docChgLst>
    <pc:chgData name="Hugo Bernier" userId="846ef6cd-3f11-462c-a4be-44fff9f1a751" providerId="ADAL" clId="{C11CE9CA-474D-4C5D-89C2-589F9D9AF5FA}"/>
    <pc:docChg chg="undo redo custSel modSld">
      <pc:chgData name="Hugo Bernier" userId="846ef6cd-3f11-462c-a4be-44fff9f1a751" providerId="ADAL" clId="{C11CE9CA-474D-4C5D-89C2-589F9D9AF5FA}" dt="2022-02-24T15:19:10.737" v="296" actId="20577"/>
      <pc:docMkLst>
        <pc:docMk/>
      </pc:docMkLst>
      <pc:sldChg chg="addSp delSp modSp mod modNotesTx">
        <pc:chgData name="Hugo Bernier" userId="846ef6cd-3f11-462c-a4be-44fff9f1a751" providerId="ADAL" clId="{C11CE9CA-474D-4C5D-89C2-589F9D9AF5FA}" dt="2022-02-24T15:19:10.737" v="296" actId="20577"/>
        <pc:sldMkLst>
          <pc:docMk/>
          <pc:sldMk cId="3743370006" sldId="2134805602"/>
        </pc:sldMkLst>
        <pc:spChg chg="mod">
          <ac:chgData name="Hugo Bernier" userId="846ef6cd-3f11-462c-a4be-44fff9f1a751" providerId="ADAL" clId="{C11CE9CA-474D-4C5D-89C2-589F9D9AF5FA}" dt="2022-02-24T08:36:13.447" v="266" actId="20577"/>
          <ac:spMkLst>
            <pc:docMk/>
            <pc:sldMk cId="3743370006" sldId="2134805602"/>
            <ac:spMk id="3" creationId="{CBDC9C38-872E-4048-96FE-C321FEF21EC1}"/>
          </ac:spMkLst>
        </pc:spChg>
        <pc:spChg chg="del">
          <ac:chgData name="Hugo Bernier" userId="846ef6cd-3f11-462c-a4be-44fff9f1a751" providerId="ADAL" clId="{C11CE9CA-474D-4C5D-89C2-589F9D9AF5FA}" dt="2022-02-24T07:33:10.555" v="0" actId="478"/>
          <ac:spMkLst>
            <pc:docMk/>
            <pc:sldMk cId="3743370006" sldId="2134805602"/>
            <ac:spMk id="4" creationId="{DDB567A6-9B14-4417-9257-C8FEB106AE7A}"/>
          </ac:spMkLst>
        </pc:spChg>
        <pc:grpChg chg="del mod">
          <ac:chgData name="Hugo Bernier" userId="846ef6cd-3f11-462c-a4be-44fff9f1a751" providerId="ADAL" clId="{C11CE9CA-474D-4C5D-89C2-589F9D9AF5FA}" dt="2022-02-24T07:44:53.102" v="8" actId="165"/>
          <ac:grpSpMkLst>
            <pc:docMk/>
            <pc:sldMk cId="3743370006" sldId="2134805602"/>
            <ac:grpSpMk id="25" creationId="{76192E2A-F263-4416-B800-CD0BCA58C3F8}"/>
          </ac:grpSpMkLst>
        </pc:grpChg>
        <pc:grpChg chg="add del mod">
          <ac:chgData name="Hugo Bernier" userId="846ef6cd-3f11-462c-a4be-44fff9f1a751" providerId="ADAL" clId="{C11CE9CA-474D-4C5D-89C2-589F9D9AF5FA}" dt="2022-02-24T08:19:52.782" v="93" actId="164"/>
          <ac:grpSpMkLst>
            <pc:docMk/>
            <pc:sldMk cId="3743370006" sldId="2134805602"/>
            <ac:grpSpMk id="29" creationId="{83027708-F828-4EE4-8AF6-86A82AEF9EC9}"/>
          </ac:grpSpMkLst>
        </pc:grpChg>
        <pc:grpChg chg="add del mod">
          <ac:chgData name="Hugo Bernier" userId="846ef6cd-3f11-462c-a4be-44fff9f1a751" providerId="ADAL" clId="{C11CE9CA-474D-4C5D-89C2-589F9D9AF5FA}" dt="2022-02-24T08:27:14.157" v="209" actId="165"/>
          <ac:grpSpMkLst>
            <pc:docMk/>
            <pc:sldMk cId="3743370006" sldId="2134805602"/>
            <ac:grpSpMk id="30" creationId="{1B7B7103-F5E3-4079-993F-CC70E85D157B}"/>
          </ac:grpSpMkLst>
        </pc:grpChg>
        <pc:grpChg chg="add mod">
          <ac:chgData name="Hugo Bernier" userId="846ef6cd-3f11-462c-a4be-44fff9f1a751" providerId="ADAL" clId="{C11CE9CA-474D-4C5D-89C2-589F9D9AF5FA}" dt="2022-02-24T08:36:39.644" v="271" actId="339"/>
          <ac:grpSpMkLst>
            <pc:docMk/>
            <pc:sldMk cId="3743370006" sldId="2134805602"/>
            <ac:grpSpMk id="33" creationId="{377CFB31-9B3A-46BD-8A00-21B9B73FD702}"/>
          </ac:grpSpMkLst>
        </pc:grpChg>
        <pc:picChg chg="del topLvl">
          <ac:chgData name="Hugo Bernier" userId="846ef6cd-3f11-462c-a4be-44fff9f1a751" providerId="ADAL" clId="{C11CE9CA-474D-4C5D-89C2-589F9D9AF5FA}" dt="2022-02-24T07:56:42.754" v="63" actId="478"/>
          <ac:picMkLst>
            <pc:docMk/>
            <pc:sldMk cId="3743370006" sldId="2134805602"/>
            <ac:picMk id="19" creationId="{F21D9683-1EB1-4738-9759-2FF56E604E31}"/>
          </ac:picMkLst>
        </pc:picChg>
        <pc:picChg chg="del topLvl">
          <ac:chgData name="Hugo Bernier" userId="846ef6cd-3f11-462c-a4be-44fff9f1a751" providerId="ADAL" clId="{C11CE9CA-474D-4C5D-89C2-589F9D9AF5FA}" dt="2022-02-24T07:56:44.057" v="65" actId="478"/>
          <ac:picMkLst>
            <pc:docMk/>
            <pc:sldMk cId="3743370006" sldId="2134805602"/>
            <ac:picMk id="20" creationId="{6CD2D186-572D-4AAA-BF3D-35E4696E881C}"/>
          </ac:picMkLst>
        </pc:picChg>
        <pc:picChg chg="mod topLvl">
          <ac:chgData name="Hugo Bernier" userId="846ef6cd-3f11-462c-a4be-44fff9f1a751" providerId="ADAL" clId="{C11CE9CA-474D-4C5D-89C2-589F9D9AF5FA}" dt="2022-02-24T08:27:14.157" v="209" actId="165"/>
          <ac:picMkLst>
            <pc:docMk/>
            <pc:sldMk cId="3743370006" sldId="2134805602"/>
            <ac:picMk id="23" creationId="{DC1ED0AA-3BAC-4F46-BFAB-3F557A67AC2C}"/>
          </ac:picMkLst>
        </pc:picChg>
        <pc:picChg chg="del topLvl">
          <ac:chgData name="Hugo Bernier" userId="846ef6cd-3f11-462c-a4be-44fff9f1a751" providerId="ADAL" clId="{C11CE9CA-474D-4C5D-89C2-589F9D9AF5FA}" dt="2022-02-24T07:56:43.458" v="64" actId="478"/>
          <ac:picMkLst>
            <pc:docMk/>
            <pc:sldMk cId="3743370006" sldId="2134805602"/>
            <ac:picMk id="24" creationId="{6474E37F-5FE9-4F97-A309-AC4A081F47A3}"/>
          </ac:picMkLst>
        </pc:picChg>
        <pc:picChg chg="add mod topLvl">
          <ac:chgData name="Hugo Bernier" userId="846ef6cd-3f11-462c-a4be-44fff9f1a751" providerId="ADAL" clId="{C11CE9CA-474D-4C5D-89C2-589F9D9AF5FA}" dt="2022-02-24T08:27:14.157" v="209" actId="165"/>
          <ac:picMkLst>
            <pc:docMk/>
            <pc:sldMk cId="3743370006" sldId="2134805602"/>
            <ac:picMk id="26" creationId="{1D7C62F2-BDEA-4D56-8004-8589EFA20D91}"/>
          </ac:picMkLst>
        </pc:picChg>
        <pc:picChg chg="add del mod">
          <ac:chgData name="Hugo Bernier" userId="846ef6cd-3f11-462c-a4be-44fff9f1a751" providerId="ADAL" clId="{C11CE9CA-474D-4C5D-89C2-589F9D9AF5FA}" dt="2022-02-24T08:36:26.298" v="269" actId="478"/>
          <ac:picMkLst>
            <pc:docMk/>
            <pc:sldMk cId="3743370006" sldId="2134805602"/>
            <ac:picMk id="32" creationId="{B5364763-16A9-4BA0-955D-CF7F87EDDF1E}"/>
          </ac:picMkLst>
        </pc:picChg>
        <pc:picChg chg="add del mod">
          <ac:chgData name="Hugo Bernier" userId="846ef6cd-3f11-462c-a4be-44fff9f1a751" providerId="ADAL" clId="{C11CE9CA-474D-4C5D-89C2-589F9D9AF5FA}" dt="2022-02-24T08:36:17.673" v="267" actId="478"/>
          <ac:picMkLst>
            <pc:docMk/>
            <pc:sldMk cId="3743370006" sldId="2134805602"/>
            <ac:picMk id="42" creationId="{2C72388F-3255-4760-A184-FB542E502F74}"/>
          </ac:picMkLst>
        </pc:picChg>
        <pc:picChg chg="mod">
          <ac:chgData name="Hugo Bernier" userId="846ef6cd-3f11-462c-a4be-44fff9f1a751" providerId="ADAL" clId="{C11CE9CA-474D-4C5D-89C2-589F9D9AF5FA}" dt="2022-02-24T08:21:47.185" v="143" actId="1036"/>
          <ac:picMkLst>
            <pc:docMk/>
            <pc:sldMk cId="3743370006" sldId="2134805602"/>
            <ac:picMk id="46" creationId="{189F0A85-4189-413D-A0C8-A5F3E2FF1168}"/>
          </ac:picMkLst>
        </pc:picChg>
        <pc:picChg chg="add mod topLvl">
          <ac:chgData name="Hugo Bernier" userId="846ef6cd-3f11-462c-a4be-44fff9f1a751" providerId="ADAL" clId="{C11CE9CA-474D-4C5D-89C2-589F9D9AF5FA}" dt="2022-02-24T08:27:14.157" v="209" actId="165"/>
          <ac:picMkLst>
            <pc:docMk/>
            <pc:sldMk cId="3743370006" sldId="2134805602"/>
            <ac:picMk id="1026" creationId="{A5D174C4-1D53-4432-AD96-1802F2D76962}"/>
          </ac:picMkLst>
        </pc:picChg>
      </pc:sldChg>
    </pc:docChg>
  </pc:docChgLst>
  <pc:docChgLst>
    <pc:chgData name="David Warner" userId="S::davidwarner@microsoft.com::51ffa14d-fdfd-4571-a787-ad4b3bb92711" providerId="AD" clId="Web-{861354B6-14B5-4D52-83BB-AEEE46274163}"/>
    <pc:docChg chg="modSld">
      <pc:chgData name="David Warner" userId="S::davidwarner@microsoft.com::51ffa14d-fdfd-4571-a787-ad4b3bb92711" providerId="AD" clId="Web-{861354B6-14B5-4D52-83BB-AEEE46274163}" dt="2022-04-06T19:47:55.629" v="0"/>
      <pc:docMkLst>
        <pc:docMk/>
      </pc:docMkLst>
      <pc:sldChg chg="delSp">
        <pc:chgData name="David Warner" userId="S::davidwarner@microsoft.com::51ffa14d-fdfd-4571-a787-ad4b3bb92711" providerId="AD" clId="Web-{861354B6-14B5-4D52-83BB-AEEE46274163}" dt="2022-04-06T19:47:55.629" v="0"/>
        <pc:sldMkLst>
          <pc:docMk/>
          <pc:sldMk cId="4037611923" sldId="3334"/>
        </pc:sldMkLst>
        <pc:spChg chg="del">
          <ac:chgData name="David Warner" userId="S::davidwarner@microsoft.com::51ffa14d-fdfd-4571-a787-ad4b3bb92711" providerId="AD" clId="Web-{861354B6-14B5-4D52-83BB-AEEE46274163}" dt="2022-04-06T19:47:55.629" v="0"/>
          <ac:spMkLst>
            <pc:docMk/>
            <pc:sldMk cId="4037611923" sldId="3334"/>
            <ac:spMk id="4" creationId="{C66F143F-5917-AA18-6748-33292BF565DA}"/>
          </ac:spMkLst>
        </pc:spChg>
      </pc:sldChg>
    </pc:docChg>
  </pc:docChgLst>
  <pc:docChgLst>
    <pc:chgData name="Patrick Rodgers" userId="d219dede-d6b3-4097-a769-454d84f039e8" providerId="ADAL" clId="{4472DA79-4815-4CAC-BF05-CD9184253775}"/>
    <pc:docChg chg="custSel modSld">
      <pc:chgData name="Patrick Rodgers" userId="d219dede-d6b3-4097-a769-454d84f039e8" providerId="ADAL" clId="{4472DA79-4815-4CAC-BF05-CD9184253775}" dt="2021-10-21T13:47:12.533" v="11" actId="114"/>
      <pc:docMkLst>
        <pc:docMk/>
      </pc:docMkLst>
      <pc:sldChg chg="modSp mod">
        <pc:chgData name="Patrick Rodgers" userId="d219dede-d6b3-4097-a769-454d84f039e8" providerId="ADAL" clId="{4472DA79-4815-4CAC-BF05-CD9184253775}" dt="2021-10-21T13:47:12.533" v="11" actId="114"/>
        <pc:sldMkLst>
          <pc:docMk/>
          <pc:sldMk cId="2877399898" sldId="1623"/>
        </pc:sldMkLst>
        <pc:spChg chg="mod">
          <ac:chgData name="Patrick Rodgers" userId="d219dede-d6b3-4097-a769-454d84f039e8" providerId="ADAL" clId="{4472DA79-4815-4CAC-BF05-CD9184253775}" dt="2021-10-21T13:47:12.533" v="11" actId="114"/>
          <ac:spMkLst>
            <pc:docMk/>
            <pc:sldMk cId="2877399898" sldId="1623"/>
            <ac:spMk id="3" creationId="{CBDC9C38-872E-4048-96FE-C321FEF21EC1}"/>
          </ac:spMkLst>
        </pc:spChg>
      </pc:sldChg>
      <pc:sldChg chg="addSp delSp modSp mod delAnim">
        <pc:chgData name="Patrick Rodgers" userId="d219dede-d6b3-4097-a769-454d84f039e8" providerId="ADAL" clId="{4472DA79-4815-4CAC-BF05-CD9184253775}" dt="2021-10-21T13:44:39.763" v="6" actId="478"/>
        <pc:sldMkLst>
          <pc:docMk/>
          <pc:sldMk cId="3554970203" sldId="2076137597"/>
        </pc:sldMkLst>
        <pc:spChg chg="del">
          <ac:chgData name="Patrick Rodgers" userId="d219dede-d6b3-4097-a769-454d84f039e8" providerId="ADAL" clId="{4472DA79-4815-4CAC-BF05-CD9184253775}" dt="2021-10-21T13:44:39.763" v="6" actId="478"/>
          <ac:spMkLst>
            <pc:docMk/>
            <pc:sldMk cId="3554970203" sldId="2076137597"/>
            <ac:spMk id="2" creationId="{E19D493E-AA4C-43F0-B48E-0EA1D90829FE}"/>
          </ac:spMkLst>
        </pc:spChg>
        <pc:spChg chg="add del mod">
          <ac:chgData name="Patrick Rodgers" userId="d219dede-d6b3-4097-a769-454d84f039e8" providerId="ADAL" clId="{4472DA79-4815-4CAC-BF05-CD9184253775}" dt="2021-10-21T13:44:36.653" v="5" actId="478"/>
          <ac:spMkLst>
            <pc:docMk/>
            <pc:sldMk cId="3554970203" sldId="2076137597"/>
            <ac:spMk id="4" creationId="{96D80E83-30E0-4DFA-85C9-AC854C78DB5A}"/>
          </ac:spMkLst>
        </pc:spChg>
      </pc:sldChg>
      <pc:sldChg chg="addSp modSp mod">
        <pc:chgData name="Patrick Rodgers" userId="d219dede-d6b3-4097-a769-454d84f039e8" providerId="ADAL" clId="{4472DA79-4815-4CAC-BF05-CD9184253775}" dt="2021-10-21T13:45:52.093" v="8" actId="1076"/>
        <pc:sldMkLst>
          <pc:docMk/>
          <pc:sldMk cId="552078619" sldId="2134805598"/>
        </pc:sldMkLst>
        <pc:picChg chg="add mod">
          <ac:chgData name="Patrick Rodgers" userId="d219dede-d6b3-4097-a769-454d84f039e8" providerId="ADAL" clId="{4472DA79-4815-4CAC-BF05-CD9184253775}" dt="2021-10-21T13:45:52.093" v="8" actId="1076"/>
          <ac:picMkLst>
            <pc:docMk/>
            <pc:sldMk cId="552078619" sldId="2134805598"/>
            <ac:picMk id="7" creationId="{AAA08B1E-B520-44BB-8D88-711C9B8F3677}"/>
          </ac:picMkLst>
        </pc:picChg>
      </pc:sldChg>
    </pc:docChg>
  </pc:docChgLst>
  <pc:docChgLst>
    <pc:chgData name="David Warner" userId="S::david_dwarnerii.com#ext#@microsoft.onmicrosoft.com::acafcf14-4098-4a83-9425-e73571277a06" providerId="AD" clId="Web-{46CB3C2D-9C1C-442D-A486-F3310450F6D8}"/>
    <pc:docChg chg="modSld">
      <pc:chgData name="David Warner" userId="S::david_dwarnerii.com#ext#@microsoft.onmicrosoft.com::acafcf14-4098-4a83-9425-e73571277a06" providerId="AD" clId="Web-{46CB3C2D-9C1C-442D-A486-F3310450F6D8}" dt="2022-02-23T17:52:31.036" v="49" actId="1076"/>
      <pc:docMkLst>
        <pc:docMk/>
      </pc:docMkLst>
      <pc:sldChg chg="modSp">
        <pc:chgData name="David Warner" userId="S::david_dwarnerii.com#ext#@microsoft.onmicrosoft.com::acafcf14-4098-4a83-9425-e73571277a06" providerId="AD" clId="Web-{46CB3C2D-9C1C-442D-A486-F3310450F6D8}" dt="2022-02-23T17:52:31.036" v="49" actId="1076"/>
        <pc:sldMkLst>
          <pc:docMk/>
          <pc:sldMk cId="1964942243" sldId="2076137768"/>
        </pc:sldMkLst>
        <pc:spChg chg="mod">
          <ac:chgData name="David Warner" userId="S::david_dwarnerii.com#ext#@microsoft.onmicrosoft.com::acafcf14-4098-4a83-9425-e73571277a06" providerId="AD" clId="Web-{46CB3C2D-9C1C-442D-A486-F3310450F6D8}" dt="2022-02-23T17:52:31.036" v="49" actId="1076"/>
          <ac:spMkLst>
            <pc:docMk/>
            <pc:sldMk cId="1964942243" sldId="2076137768"/>
            <ac:spMk id="3" creationId="{8A982B2A-27DF-4A56-BCC4-CD473357FCB1}"/>
          </ac:spMkLst>
        </pc:spChg>
        <pc:spChg chg="mod">
          <ac:chgData name="David Warner" userId="S::david_dwarnerii.com#ext#@microsoft.onmicrosoft.com::acafcf14-4098-4a83-9425-e73571277a06" providerId="AD" clId="Web-{46CB3C2D-9C1C-442D-A486-F3310450F6D8}" dt="2022-02-23T17:52:27.536" v="48" actId="20577"/>
          <ac:spMkLst>
            <pc:docMk/>
            <pc:sldMk cId="1964942243" sldId="2076137768"/>
            <ac:spMk id="11" creationId="{77D6A32C-2FAF-4DEF-96BA-B931766DDB7F}"/>
          </ac:spMkLst>
        </pc:spChg>
        <pc:spChg chg="mod">
          <ac:chgData name="David Warner" userId="S::david_dwarnerii.com#ext#@microsoft.onmicrosoft.com::acafcf14-4098-4a83-9425-e73571277a06" providerId="AD" clId="Web-{46CB3C2D-9C1C-442D-A486-F3310450F6D8}" dt="2022-02-23T17:51:10.812" v="8" actId="20577"/>
          <ac:spMkLst>
            <pc:docMk/>
            <pc:sldMk cId="1964942243" sldId="2076137768"/>
            <ac:spMk id="19" creationId="{B96EE522-6672-435D-A47F-0B904BCE8C3A}"/>
          </ac:spMkLst>
        </pc:spChg>
      </pc:sldChg>
    </pc:docChg>
  </pc:docChgLst>
  <pc:docChgLst>
    <pc:chgData name="Waldemar Mastykarz" userId="S::wmastyka@microsoft.com::8c3ccc08-b2ec-4e63-9b9b-25eb044a606e" providerId="AD" clId="Web-{ED4C4929-DB90-12E1-7001-BC3D1703E4C6}"/>
    <pc:docChg chg="modSld">
      <pc:chgData name="Waldemar Mastykarz" userId="S::wmastyka@microsoft.com::8c3ccc08-b2ec-4e63-9b9b-25eb044a606e" providerId="AD" clId="Web-{ED4C4929-DB90-12E1-7001-BC3D1703E4C6}" dt="2021-12-14T08:06:29.314" v="146" actId="1076"/>
      <pc:docMkLst>
        <pc:docMk/>
      </pc:docMkLst>
      <pc:sldChg chg="delSp modSp">
        <pc:chgData name="Waldemar Mastykarz" userId="S::wmastyka@microsoft.com::8c3ccc08-b2ec-4e63-9b9b-25eb044a606e" providerId="AD" clId="Web-{ED4C4929-DB90-12E1-7001-BC3D1703E4C6}" dt="2021-12-14T08:06:29.314" v="146" actId="1076"/>
        <pc:sldMkLst>
          <pc:docMk/>
          <pc:sldMk cId="2253365439" sldId="1642"/>
        </pc:sldMkLst>
        <pc:spChg chg="mod">
          <ac:chgData name="Waldemar Mastykarz" userId="S::wmastyka@microsoft.com::8c3ccc08-b2ec-4e63-9b9b-25eb044a606e" providerId="AD" clId="Web-{ED4C4929-DB90-12E1-7001-BC3D1703E4C6}" dt="2021-12-14T08:06:29.314" v="146" actId="1076"/>
          <ac:spMkLst>
            <pc:docMk/>
            <pc:sldMk cId="2253365439" sldId="1642"/>
            <ac:spMk id="3" creationId="{CBDC9C38-872E-4048-96FE-C321FEF21EC1}"/>
          </ac:spMkLst>
        </pc:spChg>
        <pc:spChg chg="del">
          <ac:chgData name="Waldemar Mastykarz" userId="S::wmastyka@microsoft.com::8c3ccc08-b2ec-4e63-9b9b-25eb044a606e" providerId="AD" clId="Web-{ED4C4929-DB90-12E1-7001-BC3D1703E4C6}" dt="2021-12-14T08:00:30.116" v="0"/>
          <ac:spMkLst>
            <pc:docMk/>
            <pc:sldMk cId="2253365439" sldId="1642"/>
            <ac:spMk id="4" creationId="{2E17CCEE-8877-441D-815A-D91793CCDB0A}"/>
          </ac:spMkLst>
        </pc:spChg>
      </pc:sldChg>
    </pc:docChg>
  </pc:docChgLst>
  <pc:docChgLst>
    <pc:chgData name="David Warner" userId="S::david_dwarnerii.com#ext#@microsoft.onmicrosoft.com::acafcf14-4098-4a83-9425-e73571277a06" providerId="AD" clId="Web-{77627D65-A6E2-4FD2-A963-FBAC0A62D4AE}"/>
    <pc:docChg chg="addSld delSld modSld modSection">
      <pc:chgData name="David Warner" userId="S::david_dwarnerii.com#ext#@microsoft.onmicrosoft.com::acafcf14-4098-4a83-9425-e73571277a06" providerId="AD" clId="Web-{77627D65-A6E2-4FD2-A963-FBAC0A62D4AE}" dt="2021-09-09T04:41:14.950" v="26"/>
      <pc:docMkLst>
        <pc:docMk/>
      </pc:docMkLst>
      <pc:sldChg chg="addSp delSp modSp">
        <pc:chgData name="David Warner" userId="S::david_dwarnerii.com#ext#@microsoft.onmicrosoft.com::acafcf14-4098-4a83-9425-e73571277a06" providerId="AD" clId="Web-{77627D65-A6E2-4FD2-A963-FBAC0A62D4AE}" dt="2021-09-09T04:39:08.884" v="15"/>
        <pc:sldMkLst>
          <pc:docMk/>
          <pc:sldMk cId="357588276" sldId="2076136388"/>
        </pc:sldMkLst>
        <pc:picChg chg="add del mod modCrop">
          <ac:chgData name="David Warner" userId="S::david_dwarnerii.com#ext#@microsoft.onmicrosoft.com::acafcf14-4098-4a83-9425-e73571277a06" providerId="AD" clId="Web-{77627D65-A6E2-4FD2-A963-FBAC0A62D4AE}" dt="2021-09-09T04:38:32.570" v="6"/>
          <ac:picMkLst>
            <pc:docMk/>
            <pc:sldMk cId="357588276" sldId="2076136388"/>
            <ac:picMk id="2" creationId="{118CAAF8-7B45-4450-8740-11172B2CFE80}"/>
          </ac:picMkLst>
        </pc:picChg>
        <pc:picChg chg="add mod modCrop">
          <ac:chgData name="David Warner" userId="S::david_dwarnerii.com#ext#@microsoft.onmicrosoft.com::acafcf14-4098-4a83-9425-e73571277a06" providerId="AD" clId="Web-{77627D65-A6E2-4FD2-A963-FBAC0A62D4AE}" dt="2021-09-09T04:39:08.884" v="15"/>
          <ac:picMkLst>
            <pc:docMk/>
            <pc:sldMk cId="357588276" sldId="2076136388"/>
            <ac:picMk id="3" creationId="{6E3EDA63-7181-4470-8A25-C0A25198CA8C}"/>
          </ac:picMkLst>
        </pc:picChg>
        <pc:picChg chg="del">
          <ac:chgData name="David Warner" userId="S::david_dwarnerii.com#ext#@microsoft.onmicrosoft.com::acafcf14-4098-4a83-9425-e73571277a06" providerId="AD" clId="Web-{77627D65-A6E2-4FD2-A963-FBAC0A62D4AE}" dt="2021-09-09T04:37:35.569" v="0"/>
          <ac:picMkLst>
            <pc:docMk/>
            <pc:sldMk cId="357588276" sldId="2076136388"/>
            <ac:picMk id="4" creationId="{832CF4AA-122A-4E56-8C4E-90510C1076F6}"/>
          </ac:picMkLst>
        </pc:picChg>
      </pc:sldChg>
      <pc:sldChg chg="modSp">
        <pc:chgData name="David Warner" userId="S::david_dwarnerii.com#ext#@microsoft.onmicrosoft.com::acafcf14-4098-4a83-9425-e73571277a06" providerId="AD" clId="Web-{77627D65-A6E2-4FD2-A963-FBAC0A62D4AE}" dt="2021-09-09T04:41:14.950" v="26"/>
        <pc:sldMkLst>
          <pc:docMk/>
          <pc:sldMk cId="2636939237" sldId="2076137579"/>
        </pc:sldMkLst>
        <pc:picChg chg="mod">
          <ac:chgData name="David Warner" userId="S::david_dwarnerii.com#ext#@microsoft.onmicrosoft.com::acafcf14-4098-4a83-9425-e73571277a06" providerId="AD" clId="Web-{77627D65-A6E2-4FD2-A963-FBAC0A62D4AE}" dt="2021-09-09T04:41:14.950" v="26"/>
          <ac:picMkLst>
            <pc:docMk/>
            <pc:sldMk cId="2636939237" sldId="2076137579"/>
            <ac:picMk id="66" creationId="{068F5472-8D51-4135-891B-F948BF382C84}"/>
          </ac:picMkLst>
        </pc:picChg>
      </pc:sldChg>
      <pc:sldChg chg="add del replId">
        <pc:chgData name="David Warner" userId="S::david_dwarnerii.com#ext#@microsoft.onmicrosoft.com::acafcf14-4098-4a83-9425-e73571277a06" providerId="AD" clId="Web-{77627D65-A6E2-4FD2-A963-FBAC0A62D4AE}" dt="2021-09-09T04:38:39.649" v="10"/>
        <pc:sldMkLst>
          <pc:docMk/>
          <pc:sldMk cId="2269758252" sldId="2134805596"/>
        </pc:sldMkLst>
      </pc:sldChg>
      <pc:sldChg chg="add del replId">
        <pc:chgData name="David Warner" userId="S::david_dwarnerii.com#ext#@microsoft.onmicrosoft.com::acafcf14-4098-4a83-9425-e73571277a06" providerId="AD" clId="Web-{77627D65-A6E2-4FD2-A963-FBAC0A62D4AE}" dt="2021-09-09T04:38:38.180" v="9"/>
        <pc:sldMkLst>
          <pc:docMk/>
          <pc:sldMk cId="2969037627" sldId="2134805597"/>
        </pc:sldMkLst>
      </pc:sldChg>
    </pc:docChg>
  </pc:docChgLst>
  <pc:docChgLst>
    <pc:chgData name="Vesa Juvonen" userId="c7243be1-99a3-4752-ab2a-0cf698cf8236" providerId="ADAL" clId="{DDCB6A9D-89B9-4C88-9D30-DD19C62DEEA7}"/>
    <pc:docChg chg="undo custSel addSld delSld modSld modSection">
      <pc:chgData name="Vesa Juvonen" userId="c7243be1-99a3-4752-ab2a-0cf698cf8236" providerId="ADAL" clId="{DDCB6A9D-89B9-4C88-9D30-DD19C62DEEA7}" dt="2021-10-07T13:43:50.978" v="654" actId="1076"/>
      <pc:docMkLst>
        <pc:docMk/>
      </pc:docMkLst>
      <pc:sldChg chg="addSp delSp modSp add mod">
        <pc:chgData name="Vesa Juvonen" userId="c7243be1-99a3-4752-ab2a-0cf698cf8236" providerId="ADAL" clId="{DDCB6A9D-89B9-4C88-9D30-DD19C62DEEA7}" dt="2021-10-07T11:35:44.588" v="459" actId="478"/>
        <pc:sldMkLst>
          <pc:docMk/>
          <pc:sldMk cId="2974719989" sldId="267"/>
        </pc:sldMkLst>
        <pc:spChg chg="mod">
          <ac:chgData name="Vesa Juvonen" userId="c7243be1-99a3-4752-ab2a-0cf698cf8236" providerId="ADAL" clId="{DDCB6A9D-89B9-4C88-9D30-DD19C62DEEA7}" dt="2021-10-07T11:29:36.880" v="126" actId="20577"/>
          <ac:spMkLst>
            <pc:docMk/>
            <pc:sldMk cId="2974719989" sldId="267"/>
            <ac:spMk id="2" creationId="{00000000-0000-0000-0000-000000000000}"/>
          </ac:spMkLst>
        </pc:spChg>
        <pc:spChg chg="mod">
          <ac:chgData name="Vesa Juvonen" userId="c7243be1-99a3-4752-ab2a-0cf698cf8236" providerId="ADAL" clId="{DDCB6A9D-89B9-4C88-9D30-DD19C62DEEA7}" dt="2021-10-07T11:29:54.930" v="132" actId="1076"/>
          <ac:spMkLst>
            <pc:docMk/>
            <pc:sldMk cId="2974719989" sldId="267"/>
            <ac:spMk id="3" creationId="{00000000-0000-0000-0000-000000000000}"/>
          </ac:spMkLst>
        </pc:spChg>
        <pc:spChg chg="del mod">
          <ac:chgData name="Vesa Juvonen" userId="c7243be1-99a3-4752-ab2a-0cf698cf8236" providerId="ADAL" clId="{DDCB6A9D-89B9-4C88-9D30-DD19C62DEEA7}" dt="2021-10-07T11:25:26.170" v="11" actId="478"/>
          <ac:spMkLst>
            <pc:docMk/>
            <pc:sldMk cId="2974719989" sldId="267"/>
            <ac:spMk id="7" creationId="{DB40E977-3DD5-485F-810B-87455165BA6D}"/>
          </ac:spMkLst>
        </pc:spChg>
        <pc:spChg chg="mod">
          <ac:chgData name="Vesa Juvonen" userId="c7243be1-99a3-4752-ab2a-0cf698cf8236" providerId="ADAL" clId="{DDCB6A9D-89B9-4C88-9D30-DD19C62DEEA7}" dt="2021-10-07T11:29:52.325" v="131" actId="1076"/>
          <ac:spMkLst>
            <pc:docMk/>
            <pc:sldMk cId="2974719989" sldId="267"/>
            <ac:spMk id="23" creationId="{00000000-0000-0000-0000-000000000000}"/>
          </ac:spMkLst>
        </pc:spChg>
        <pc:picChg chg="del">
          <ac:chgData name="Vesa Juvonen" userId="c7243be1-99a3-4752-ab2a-0cf698cf8236" providerId="ADAL" clId="{DDCB6A9D-89B9-4C88-9D30-DD19C62DEEA7}" dt="2021-10-07T11:35:42.273" v="457" actId="478"/>
          <ac:picMkLst>
            <pc:docMk/>
            <pc:sldMk cId="2974719989" sldId="267"/>
            <ac:picMk id="4" creationId="{D4D889F8-BEC2-45C2-AF27-92A24B81766E}"/>
          </ac:picMkLst>
        </pc:picChg>
        <pc:picChg chg="del">
          <ac:chgData name="Vesa Juvonen" userId="c7243be1-99a3-4752-ab2a-0cf698cf8236" providerId="ADAL" clId="{DDCB6A9D-89B9-4C88-9D30-DD19C62DEEA7}" dt="2021-10-07T11:35:42.273" v="457" actId="478"/>
          <ac:picMkLst>
            <pc:docMk/>
            <pc:sldMk cId="2974719989" sldId="267"/>
            <ac:picMk id="6" creationId="{213ECA2C-838C-4F9D-B46D-8F5FC0B96995}"/>
          </ac:picMkLst>
        </pc:picChg>
        <pc:picChg chg="del">
          <ac:chgData name="Vesa Juvonen" userId="c7243be1-99a3-4752-ab2a-0cf698cf8236" providerId="ADAL" clId="{DDCB6A9D-89B9-4C88-9D30-DD19C62DEEA7}" dt="2021-10-07T11:35:44.588" v="459" actId="478"/>
          <ac:picMkLst>
            <pc:docMk/>
            <pc:sldMk cId="2974719989" sldId="267"/>
            <ac:picMk id="8" creationId="{3D42804E-5FF4-4EF3-84A1-BBBA4EE6AF75}"/>
          </ac:picMkLst>
        </pc:picChg>
        <pc:picChg chg="add">
          <ac:chgData name="Vesa Juvonen" userId="c7243be1-99a3-4752-ab2a-0cf698cf8236" providerId="ADAL" clId="{DDCB6A9D-89B9-4C88-9D30-DD19C62DEEA7}" dt="2021-10-07T11:35:42.521" v="458" actId="22"/>
          <ac:picMkLst>
            <pc:docMk/>
            <pc:sldMk cId="2974719989" sldId="267"/>
            <ac:picMk id="9" creationId="{B673FF19-F0F0-4462-B87F-DF8C4271C321}"/>
          </ac:picMkLst>
        </pc:picChg>
        <pc:picChg chg="add">
          <ac:chgData name="Vesa Juvonen" userId="c7243be1-99a3-4752-ab2a-0cf698cf8236" providerId="ADAL" clId="{DDCB6A9D-89B9-4C88-9D30-DD19C62DEEA7}" dt="2021-10-07T11:35:42.521" v="458" actId="22"/>
          <ac:picMkLst>
            <pc:docMk/>
            <pc:sldMk cId="2974719989" sldId="267"/>
            <ac:picMk id="10" creationId="{060881EF-F046-4B84-989D-FBDEDD0597D5}"/>
          </ac:picMkLst>
        </pc:picChg>
        <pc:picChg chg="add">
          <ac:chgData name="Vesa Juvonen" userId="c7243be1-99a3-4752-ab2a-0cf698cf8236" providerId="ADAL" clId="{DDCB6A9D-89B9-4C88-9D30-DD19C62DEEA7}" dt="2021-10-07T11:35:42.521" v="458" actId="22"/>
          <ac:picMkLst>
            <pc:docMk/>
            <pc:sldMk cId="2974719989" sldId="267"/>
            <ac:picMk id="14" creationId="{F7A8C81A-7B22-41FE-84BF-736A3C2240E9}"/>
          </ac:picMkLst>
        </pc:picChg>
      </pc:sldChg>
      <pc:sldChg chg="modSp mod">
        <pc:chgData name="Vesa Juvonen" userId="c7243be1-99a3-4752-ab2a-0cf698cf8236" providerId="ADAL" clId="{DDCB6A9D-89B9-4C88-9D30-DD19C62DEEA7}" dt="2021-10-07T13:42:39.831" v="619" actId="20577"/>
        <pc:sldMkLst>
          <pc:docMk/>
          <pc:sldMk cId="10702720" sldId="2079"/>
        </pc:sldMkLst>
        <pc:spChg chg="mod">
          <ac:chgData name="Vesa Juvonen" userId="c7243be1-99a3-4752-ab2a-0cf698cf8236" providerId="ADAL" clId="{DDCB6A9D-89B9-4C88-9D30-DD19C62DEEA7}" dt="2021-10-07T13:42:39.831" v="619" actId="20577"/>
          <ac:spMkLst>
            <pc:docMk/>
            <pc:sldMk cId="10702720" sldId="2079"/>
            <ac:spMk id="8" creationId="{00000000-0000-0000-0000-000000000000}"/>
          </ac:spMkLst>
        </pc:spChg>
      </pc:sldChg>
      <pc:sldChg chg="delSp modSp del mod">
        <pc:chgData name="Vesa Juvonen" userId="c7243be1-99a3-4752-ab2a-0cf698cf8236" providerId="ADAL" clId="{DDCB6A9D-89B9-4C88-9D30-DD19C62DEEA7}" dt="2021-10-07T11:37:06.598" v="484" actId="47"/>
        <pc:sldMkLst>
          <pc:docMk/>
          <pc:sldMk cId="467751124" sldId="6149"/>
        </pc:sldMkLst>
        <pc:spChg chg="mod">
          <ac:chgData name="Vesa Juvonen" userId="c7243be1-99a3-4752-ab2a-0cf698cf8236" providerId="ADAL" clId="{DDCB6A9D-89B9-4C88-9D30-DD19C62DEEA7}" dt="2021-10-07T11:31:40.752" v="198" actId="20577"/>
          <ac:spMkLst>
            <pc:docMk/>
            <pc:sldMk cId="467751124" sldId="6149"/>
            <ac:spMk id="2" creationId="{00000000-0000-0000-0000-000000000000}"/>
          </ac:spMkLst>
        </pc:spChg>
        <pc:spChg chg="del">
          <ac:chgData name="Vesa Juvonen" userId="c7243be1-99a3-4752-ab2a-0cf698cf8236" providerId="ADAL" clId="{DDCB6A9D-89B9-4C88-9D30-DD19C62DEEA7}" dt="2021-10-07T11:24:58.505" v="8" actId="478"/>
          <ac:spMkLst>
            <pc:docMk/>
            <pc:sldMk cId="467751124" sldId="6149"/>
            <ac:spMk id="5" creationId="{8AC0E950-A8B4-4112-ABFE-DB5DC91C41C4}"/>
          </ac:spMkLst>
        </pc:spChg>
        <pc:picChg chg="mod">
          <ac:chgData name="Vesa Juvonen" userId="c7243be1-99a3-4752-ab2a-0cf698cf8236" providerId="ADAL" clId="{DDCB6A9D-89B9-4C88-9D30-DD19C62DEEA7}" dt="2021-10-07T11:35:19.373" v="450" actId="1076"/>
          <ac:picMkLst>
            <pc:docMk/>
            <pc:sldMk cId="467751124" sldId="6149"/>
            <ac:picMk id="6" creationId="{96401639-BE86-4878-A655-3558D24AE0D7}"/>
          </ac:picMkLst>
        </pc:picChg>
      </pc:sldChg>
      <pc:sldChg chg="addSp delSp modSp add mod">
        <pc:chgData name="Vesa Juvonen" userId="c7243be1-99a3-4752-ab2a-0cf698cf8236" providerId="ADAL" clId="{DDCB6A9D-89B9-4C88-9D30-DD19C62DEEA7}" dt="2021-10-07T11:37:01.548" v="483" actId="1076"/>
        <pc:sldMkLst>
          <pc:docMk/>
          <pc:sldMk cId="631502111" sldId="11650"/>
        </pc:sldMkLst>
        <pc:spChg chg="mod">
          <ac:chgData name="Vesa Juvonen" userId="c7243be1-99a3-4752-ab2a-0cf698cf8236" providerId="ADAL" clId="{DDCB6A9D-89B9-4C88-9D30-DD19C62DEEA7}" dt="2021-10-07T11:34:30.216" v="368" actId="20577"/>
          <ac:spMkLst>
            <pc:docMk/>
            <pc:sldMk cId="631502111" sldId="11650"/>
            <ac:spMk id="2" creationId="{00000000-0000-0000-0000-000000000000}"/>
          </ac:spMkLst>
        </pc:spChg>
        <pc:spChg chg="mod">
          <ac:chgData name="Vesa Juvonen" userId="c7243be1-99a3-4752-ab2a-0cf698cf8236" providerId="ADAL" clId="{DDCB6A9D-89B9-4C88-9D30-DD19C62DEEA7}" dt="2021-10-07T11:36:56.328" v="482" actId="404"/>
          <ac:spMkLst>
            <pc:docMk/>
            <pc:sldMk cId="631502111" sldId="11650"/>
            <ac:spMk id="3" creationId="{00000000-0000-0000-0000-000000000000}"/>
          </ac:spMkLst>
        </pc:spChg>
        <pc:spChg chg="del">
          <ac:chgData name="Vesa Juvonen" userId="c7243be1-99a3-4752-ab2a-0cf698cf8236" providerId="ADAL" clId="{DDCB6A9D-89B9-4C88-9D30-DD19C62DEEA7}" dt="2021-10-07T11:34:34.464" v="370" actId="478"/>
          <ac:spMkLst>
            <pc:docMk/>
            <pc:sldMk cId="631502111" sldId="11650"/>
            <ac:spMk id="4" creationId="{824D7351-7575-4C14-8D62-0D4C52EE3E93}"/>
          </ac:spMkLst>
        </pc:spChg>
        <pc:spChg chg="add">
          <ac:chgData name="Vesa Juvonen" userId="c7243be1-99a3-4752-ab2a-0cf698cf8236" providerId="ADAL" clId="{DDCB6A9D-89B9-4C88-9D30-DD19C62DEEA7}" dt="2021-10-07T11:35:16.393" v="448" actId="22"/>
          <ac:spMkLst>
            <pc:docMk/>
            <pc:sldMk cId="631502111" sldId="11650"/>
            <ac:spMk id="7" creationId="{A847E363-1D10-499F-9255-2C676DBC49A1}"/>
          </ac:spMkLst>
        </pc:spChg>
        <pc:spChg chg="del">
          <ac:chgData name="Vesa Juvonen" userId="c7243be1-99a3-4752-ab2a-0cf698cf8236" providerId="ADAL" clId="{DDCB6A9D-89B9-4C88-9D30-DD19C62DEEA7}" dt="2021-10-07T11:34:33.530" v="369" actId="478"/>
          <ac:spMkLst>
            <pc:docMk/>
            <pc:sldMk cId="631502111" sldId="11650"/>
            <ac:spMk id="18" creationId="{CABDE706-75C4-4186-8CB1-002590113D54}"/>
          </ac:spMkLst>
        </pc:spChg>
        <pc:picChg chg="del">
          <ac:chgData name="Vesa Juvonen" userId="c7243be1-99a3-4752-ab2a-0cf698cf8236" providerId="ADAL" clId="{DDCB6A9D-89B9-4C88-9D30-DD19C62DEEA7}" dt="2021-10-07T11:35:15.865" v="447" actId="478"/>
          <ac:picMkLst>
            <pc:docMk/>
            <pc:sldMk cId="631502111" sldId="11650"/>
            <ac:picMk id="5" creationId="{027FD59B-C1D8-462A-BCC7-DF706D920F64}"/>
          </ac:picMkLst>
        </pc:picChg>
        <pc:picChg chg="del">
          <ac:chgData name="Vesa Juvonen" userId="c7243be1-99a3-4752-ab2a-0cf698cf8236" providerId="ADAL" clId="{DDCB6A9D-89B9-4C88-9D30-DD19C62DEEA7}" dt="2021-10-07T11:35:31.016" v="453" actId="478"/>
          <ac:picMkLst>
            <pc:docMk/>
            <pc:sldMk cId="631502111" sldId="11650"/>
            <ac:picMk id="6" creationId="{524E88FB-16CB-463D-A25D-1E3FD7FE5159}"/>
          </ac:picMkLst>
        </pc:picChg>
        <pc:picChg chg="del">
          <ac:chgData name="Vesa Juvonen" userId="c7243be1-99a3-4752-ab2a-0cf698cf8236" providerId="ADAL" clId="{DDCB6A9D-89B9-4C88-9D30-DD19C62DEEA7}" dt="2021-10-07T11:35:25.713" v="451" actId="478"/>
          <ac:picMkLst>
            <pc:docMk/>
            <pc:sldMk cId="631502111" sldId="11650"/>
            <ac:picMk id="8" creationId="{57F19A42-5038-4276-85B8-0B0FEB8A29A6}"/>
          </ac:picMkLst>
        </pc:picChg>
        <pc:picChg chg="add">
          <ac:chgData name="Vesa Juvonen" userId="c7243be1-99a3-4752-ab2a-0cf698cf8236" providerId="ADAL" clId="{DDCB6A9D-89B9-4C88-9D30-DD19C62DEEA7}" dt="2021-10-07T11:35:26.006" v="452" actId="22"/>
          <ac:picMkLst>
            <pc:docMk/>
            <pc:sldMk cId="631502111" sldId="11650"/>
            <ac:picMk id="9" creationId="{6486E5A1-047E-442B-B0E4-E7BAA527924F}"/>
          </ac:picMkLst>
        </pc:picChg>
        <pc:picChg chg="del">
          <ac:chgData name="Vesa Juvonen" userId="c7243be1-99a3-4752-ab2a-0cf698cf8236" providerId="ADAL" clId="{DDCB6A9D-89B9-4C88-9D30-DD19C62DEEA7}" dt="2021-10-07T11:35:25.713" v="451" actId="478"/>
          <ac:picMkLst>
            <pc:docMk/>
            <pc:sldMk cId="631502111" sldId="11650"/>
            <ac:picMk id="10" creationId="{F5B3229A-E817-4EFB-8755-BC070F38E177}"/>
          </ac:picMkLst>
        </pc:picChg>
        <pc:picChg chg="mod">
          <ac:chgData name="Vesa Juvonen" userId="c7243be1-99a3-4752-ab2a-0cf698cf8236" providerId="ADAL" clId="{DDCB6A9D-89B9-4C88-9D30-DD19C62DEEA7}" dt="2021-10-07T11:35:36.731" v="456" actId="1076"/>
          <ac:picMkLst>
            <pc:docMk/>
            <pc:sldMk cId="631502111" sldId="11650"/>
            <ac:picMk id="11" creationId="{00000000-0000-0000-0000-000000000000}"/>
          </ac:picMkLst>
        </pc:picChg>
        <pc:picChg chg="add">
          <ac:chgData name="Vesa Juvonen" userId="c7243be1-99a3-4752-ab2a-0cf698cf8236" providerId="ADAL" clId="{DDCB6A9D-89B9-4C88-9D30-DD19C62DEEA7}" dt="2021-10-07T11:35:26.006" v="452" actId="22"/>
          <ac:picMkLst>
            <pc:docMk/>
            <pc:sldMk cId="631502111" sldId="11650"/>
            <ac:picMk id="13" creationId="{ADFED626-76EB-4328-A884-01C9C88E0026}"/>
          </ac:picMkLst>
        </pc:picChg>
        <pc:picChg chg="add">
          <ac:chgData name="Vesa Juvonen" userId="c7243be1-99a3-4752-ab2a-0cf698cf8236" providerId="ADAL" clId="{DDCB6A9D-89B9-4C88-9D30-DD19C62DEEA7}" dt="2021-10-07T11:35:26.006" v="452" actId="22"/>
          <ac:picMkLst>
            <pc:docMk/>
            <pc:sldMk cId="631502111" sldId="11650"/>
            <ac:picMk id="15" creationId="{DF9E302B-5C44-4472-BD4B-0366053F3BC2}"/>
          </ac:picMkLst>
        </pc:picChg>
        <pc:picChg chg="add">
          <ac:chgData name="Vesa Juvonen" userId="c7243be1-99a3-4752-ab2a-0cf698cf8236" providerId="ADAL" clId="{DDCB6A9D-89B9-4C88-9D30-DD19C62DEEA7}" dt="2021-10-07T11:35:31.284" v="454" actId="22"/>
          <ac:picMkLst>
            <pc:docMk/>
            <pc:sldMk cId="631502111" sldId="11650"/>
            <ac:picMk id="17" creationId="{15F59E45-1051-4701-BADA-F1E592761E45}"/>
          </ac:picMkLst>
        </pc:picChg>
        <pc:picChg chg="add mod">
          <ac:chgData name="Vesa Juvonen" userId="c7243be1-99a3-4752-ab2a-0cf698cf8236" providerId="ADAL" clId="{DDCB6A9D-89B9-4C88-9D30-DD19C62DEEA7}" dt="2021-10-07T11:37:01.548" v="483" actId="1076"/>
          <ac:picMkLst>
            <pc:docMk/>
            <pc:sldMk cId="631502111" sldId="11650"/>
            <ac:picMk id="21" creationId="{356258C8-54F8-4001-8708-3C0CCB5C740A}"/>
          </ac:picMkLst>
        </pc:picChg>
      </pc:sldChg>
      <pc:sldChg chg="modSp mod">
        <pc:chgData name="Vesa Juvonen" userId="c7243be1-99a3-4752-ab2a-0cf698cf8236" providerId="ADAL" clId="{DDCB6A9D-89B9-4C88-9D30-DD19C62DEEA7}" dt="2021-10-06T08:38:57.407" v="4" actId="1076"/>
        <pc:sldMkLst>
          <pc:docMk/>
          <pc:sldMk cId="778883926" sldId="2076136264"/>
        </pc:sldMkLst>
        <pc:spChg chg="mod">
          <ac:chgData name="Vesa Juvonen" userId="c7243be1-99a3-4752-ab2a-0cf698cf8236" providerId="ADAL" clId="{DDCB6A9D-89B9-4C88-9D30-DD19C62DEEA7}" dt="2021-10-06T08:38:52.670" v="2"/>
          <ac:spMkLst>
            <pc:docMk/>
            <pc:sldMk cId="778883926" sldId="2076136264"/>
            <ac:spMk id="14" creationId="{953584C8-8734-42EA-AD16-6AA2B405D249}"/>
          </ac:spMkLst>
        </pc:spChg>
        <pc:picChg chg="mod">
          <ac:chgData name="Vesa Juvonen" userId="c7243be1-99a3-4752-ab2a-0cf698cf8236" providerId="ADAL" clId="{DDCB6A9D-89B9-4C88-9D30-DD19C62DEEA7}" dt="2021-10-06T08:38:57.407" v="4" actId="1076"/>
          <ac:picMkLst>
            <pc:docMk/>
            <pc:sldMk cId="778883926" sldId="2076136264"/>
            <ac:picMk id="7" creationId="{0D451F4B-CD54-4DB1-BF0C-E5FC1F3EA21E}"/>
          </ac:picMkLst>
        </pc:picChg>
        <pc:picChg chg="mod">
          <ac:chgData name="Vesa Juvonen" userId="c7243be1-99a3-4752-ab2a-0cf698cf8236" providerId="ADAL" clId="{DDCB6A9D-89B9-4C88-9D30-DD19C62DEEA7}" dt="2021-10-06T08:38:55.961" v="3" actId="1076"/>
          <ac:picMkLst>
            <pc:docMk/>
            <pc:sldMk cId="778883926" sldId="2076136264"/>
            <ac:picMk id="8" creationId="{172ACC13-3852-4C79-982C-31A1F9A06529}"/>
          </ac:picMkLst>
        </pc:picChg>
      </pc:sldChg>
      <pc:sldChg chg="mod modShow">
        <pc:chgData name="Vesa Juvonen" userId="c7243be1-99a3-4752-ab2a-0cf698cf8236" providerId="ADAL" clId="{DDCB6A9D-89B9-4C88-9D30-DD19C62DEEA7}" dt="2021-10-07T13:42:32.123" v="618" actId="729"/>
        <pc:sldMkLst>
          <pc:docMk/>
          <pc:sldMk cId="456093034" sldId="2076136307"/>
        </pc:sldMkLst>
      </pc:sldChg>
      <pc:sldChg chg="modSp mod modShow">
        <pc:chgData name="Vesa Juvonen" userId="c7243be1-99a3-4752-ab2a-0cf698cf8236" providerId="ADAL" clId="{DDCB6A9D-89B9-4C88-9D30-DD19C62DEEA7}" dt="2021-10-07T13:42:32.123" v="618" actId="729"/>
        <pc:sldMkLst>
          <pc:docMk/>
          <pc:sldMk cId="2925091645" sldId="2076136308"/>
        </pc:sldMkLst>
        <pc:spChg chg="mod">
          <ac:chgData name="Vesa Juvonen" userId="c7243be1-99a3-4752-ab2a-0cf698cf8236" providerId="ADAL" clId="{DDCB6A9D-89B9-4C88-9D30-DD19C62DEEA7}" dt="2021-10-07T11:37:39.062" v="490" actId="1076"/>
          <ac:spMkLst>
            <pc:docMk/>
            <pc:sldMk cId="2925091645" sldId="2076136308"/>
            <ac:spMk id="5" creationId="{9443BB4E-EB9D-4E61-816D-54885F1C4201}"/>
          </ac:spMkLst>
        </pc:spChg>
      </pc:sldChg>
      <pc:sldChg chg="addSp delSp modSp mod">
        <pc:chgData name="Vesa Juvonen" userId="c7243be1-99a3-4752-ab2a-0cf698cf8236" providerId="ADAL" clId="{DDCB6A9D-89B9-4C88-9D30-DD19C62DEEA7}" dt="2021-10-07T13:43:50.978" v="654" actId="1076"/>
        <pc:sldMkLst>
          <pc:docMk/>
          <pc:sldMk cId="3026554354" sldId="2076136368"/>
        </pc:sldMkLst>
        <pc:spChg chg="add mod">
          <ac:chgData name="Vesa Juvonen" userId="c7243be1-99a3-4752-ab2a-0cf698cf8236" providerId="ADAL" clId="{DDCB6A9D-89B9-4C88-9D30-DD19C62DEEA7}" dt="2021-10-07T13:43:50.978" v="654" actId="1076"/>
          <ac:spMkLst>
            <pc:docMk/>
            <pc:sldMk cId="3026554354" sldId="2076136368"/>
            <ac:spMk id="11" creationId="{92A72839-2870-4FCE-96AE-DBD0BADE91D8}"/>
          </ac:spMkLst>
        </pc:spChg>
        <pc:picChg chg="add mod">
          <ac:chgData name="Vesa Juvonen" userId="c7243be1-99a3-4752-ab2a-0cf698cf8236" providerId="ADAL" clId="{DDCB6A9D-89B9-4C88-9D30-DD19C62DEEA7}" dt="2021-10-07T13:34:42.316" v="511" actId="1076"/>
          <ac:picMkLst>
            <pc:docMk/>
            <pc:sldMk cId="3026554354" sldId="2076136368"/>
            <ac:picMk id="6" creationId="{ADE7B54A-B580-4E7D-BC2D-97BD63367E0D}"/>
          </ac:picMkLst>
        </pc:picChg>
        <pc:picChg chg="del">
          <ac:chgData name="Vesa Juvonen" userId="c7243be1-99a3-4752-ab2a-0cf698cf8236" providerId="ADAL" clId="{DDCB6A9D-89B9-4C88-9D30-DD19C62DEEA7}" dt="2021-10-07T13:34:22.969" v="500" actId="478"/>
          <ac:picMkLst>
            <pc:docMk/>
            <pc:sldMk cId="3026554354" sldId="2076136368"/>
            <ac:picMk id="9" creationId="{45A5CDE6-6045-4E01-9502-CA7FEF205728}"/>
          </ac:picMkLst>
        </pc:picChg>
        <pc:picChg chg="add mod">
          <ac:chgData name="Vesa Juvonen" userId="c7243be1-99a3-4752-ab2a-0cf698cf8236" providerId="ADAL" clId="{DDCB6A9D-89B9-4C88-9D30-DD19C62DEEA7}" dt="2021-10-07T13:34:48.946" v="514" actId="1076"/>
          <ac:picMkLst>
            <pc:docMk/>
            <pc:sldMk cId="3026554354" sldId="2076136368"/>
            <ac:picMk id="10" creationId="{A433C848-EFCB-4991-8C05-0400D1CB8BF4}"/>
          </ac:picMkLst>
        </pc:picChg>
      </pc:sldChg>
      <pc:sldChg chg="addSp delSp del mod">
        <pc:chgData name="Vesa Juvonen" userId="c7243be1-99a3-4752-ab2a-0cf698cf8236" providerId="ADAL" clId="{DDCB6A9D-89B9-4C88-9D30-DD19C62DEEA7}" dt="2021-10-07T12:31:45.131" v="492" actId="47"/>
        <pc:sldMkLst>
          <pc:docMk/>
          <pc:sldMk cId="93809026" sldId="2076137694"/>
        </pc:sldMkLst>
        <pc:spChg chg="add del">
          <ac:chgData name="Vesa Juvonen" userId="c7243be1-99a3-4752-ab2a-0cf698cf8236" providerId="ADAL" clId="{DDCB6A9D-89B9-4C88-9D30-DD19C62DEEA7}" dt="2021-10-07T11:24:47.205" v="6" actId="478"/>
          <ac:spMkLst>
            <pc:docMk/>
            <pc:sldMk cId="93809026" sldId="2076137694"/>
            <ac:spMk id="11" creationId="{D0607322-B059-442D-AD17-12A797641B45}"/>
          </ac:spMkLst>
        </pc:spChg>
      </pc:sldChg>
      <pc:sldChg chg="modSp add del mod">
        <pc:chgData name="Vesa Juvonen" userId="c7243be1-99a3-4752-ab2a-0cf698cf8236" providerId="ADAL" clId="{DDCB6A9D-89B9-4C88-9D30-DD19C62DEEA7}" dt="2021-10-07T13:38:57.662" v="617" actId="47"/>
        <pc:sldMkLst>
          <pc:docMk/>
          <pc:sldMk cId="101557403" sldId="2076137712"/>
        </pc:sldMkLst>
        <pc:spChg chg="mod">
          <ac:chgData name="Vesa Juvonen" userId="c7243be1-99a3-4752-ab2a-0cf698cf8236" providerId="ADAL" clId="{DDCB6A9D-89B9-4C88-9D30-DD19C62DEEA7}" dt="2021-10-07T13:21:57.014" v="499"/>
          <ac:spMkLst>
            <pc:docMk/>
            <pc:sldMk cId="101557403" sldId="2076137712"/>
            <ac:spMk id="17" creationId="{24DC9130-0E80-47F6-B498-A08FD9E2606E}"/>
          </ac:spMkLst>
        </pc:spChg>
        <pc:spChg chg="mod">
          <ac:chgData name="Vesa Juvonen" userId="c7243be1-99a3-4752-ab2a-0cf698cf8236" providerId="ADAL" clId="{DDCB6A9D-89B9-4C88-9D30-DD19C62DEEA7}" dt="2021-10-07T12:31:52.293" v="495" actId="6549"/>
          <ac:spMkLst>
            <pc:docMk/>
            <pc:sldMk cId="101557403" sldId="2076137712"/>
            <ac:spMk id="19" creationId="{B96EE522-6672-435D-A47F-0B904BCE8C3A}"/>
          </ac:spMkLst>
        </pc:spChg>
      </pc:sldChg>
      <pc:sldChg chg="del">
        <pc:chgData name="Vesa Juvonen" userId="c7243be1-99a3-4752-ab2a-0cf698cf8236" providerId="ADAL" clId="{DDCB6A9D-89B9-4C88-9D30-DD19C62DEEA7}" dt="2021-10-07T11:24:56.071" v="7" actId="47"/>
        <pc:sldMkLst>
          <pc:docMk/>
          <pc:sldMk cId="3129431430" sldId="2134805596"/>
        </pc:sldMkLst>
      </pc:sldChg>
      <pc:sldChg chg="delSp modSp add mod modClrScheme chgLayout">
        <pc:chgData name="Vesa Juvonen" userId="c7243be1-99a3-4752-ab2a-0cf698cf8236" providerId="ADAL" clId="{DDCB6A9D-89B9-4C88-9D30-DD19C62DEEA7}" dt="2021-10-07T13:35:46.098" v="615" actId="1036"/>
        <pc:sldMkLst>
          <pc:docMk/>
          <pc:sldMk cId="663564320" sldId="2147469559"/>
        </pc:sldMkLst>
        <pc:spChg chg="mod ord">
          <ac:chgData name="Vesa Juvonen" userId="c7243be1-99a3-4752-ab2a-0cf698cf8236" providerId="ADAL" clId="{DDCB6A9D-89B9-4C88-9D30-DD19C62DEEA7}" dt="2021-10-07T13:35:39.323" v="600" actId="404"/>
          <ac:spMkLst>
            <pc:docMk/>
            <pc:sldMk cId="663564320" sldId="2147469559"/>
            <ac:spMk id="2" creationId="{9E6BC1BD-2310-4DFF-AD7D-9095ACE3EF7F}"/>
          </ac:spMkLst>
        </pc:spChg>
        <pc:spChg chg="del">
          <ac:chgData name="Vesa Juvonen" userId="c7243be1-99a3-4752-ab2a-0cf698cf8236" providerId="ADAL" clId="{DDCB6A9D-89B9-4C88-9D30-DD19C62DEEA7}" dt="2021-10-07T11:32:04.810" v="200" actId="478"/>
          <ac:spMkLst>
            <pc:docMk/>
            <pc:sldMk cId="663564320" sldId="2147469559"/>
            <ac:spMk id="4" creationId="{8BB33CEF-3282-4F9E-AFE1-5ED41A955184}"/>
          </ac:spMkLst>
        </pc:spChg>
        <pc:spChg chg="mod ord">
          <ac:chgData name="Vesa Juvonen" userId="c7243be1-99a3-4752-ab2a-0cf698cf8236" providerId="ADAL" clId="{DDCB6A9D-89B9-4C88-9D30-DD19C62DEEA7}" dt="2021-10-07T13:35:46.098" v="615" actId="1036"/>
          <ac:spMkLst>
            <pc:docMk/>
            <pc:sldMk cId="663564320" sldId="2147469559"/>
            <ac:spMk id="5" creationId="{18EBE9FA-3673-4CFA-9731-D1BF42DBD631}"/>
          </ac:spMkLst>
        </pc:spChg>
        <pc:picChg chg="mod">
          <ac:chgData name="Vesa Juvonen" userId="c7243be1-99a3-4752-ab2a-0cf698cf8236" providerId="ADAL" clId="{DDCB6A9D-89B9-4C88-9D30-DD19C62DEEA7}" dt="2021-10-07T13:35:46.098" v="615" actId="1036"/>
          <ac:picMkLst>
            <pc:docMk/>
            <pc:sldMk cId="663564320" sldId="2147469559"/>
            <ac:picMk id="6" creationId="{135F72CE-64CC-4943-8444-13E3AACB4B3F}"/>
          </ac:picMkLst>
        </pc:picChg>
      </pc:sldChg>
      <pc:sldChg chg="add">
        <pc:chgData name="Vesa Juvonen" userId="c7243be1-99a3-4752-ab2a-0cf698cf8236" providerId="ADAL" clId="{DDCB6A9D-89B9-4C88-9D30-DD19C62DEEA7}" dt="2021-10-07T13:38:55.466" v="616" actId="22"/>
        <pc:sldMkLst>
          <pc:docMk/>
          <pc:sldMk cId="2131087934" sldId="2147469560"/>
        </pc:sldMkLst>
      </pc:sldChg>
      <pc:sldMasterChg chg="delSldLayout">
        <pc:chgData name="Vesa Juvonen" userId="c7243be1-99a3-4752-ab2a-0cf698cf8236" providerId="ADAL" clId="{DDCB6A9D-89B9-4C88-9D30-DD19C62DEEA7}" dt="2021-10-07T11:24:56.071" v="7" actId="47"/>
        <pc:sldMasterMkLst>
          <pc:docMk/>
          <pc:sldMasterMk cId="3588427678" sldId="2147484229"/>
        </pc:sldMasterMkLst>
        <pc:sldLayoutChg chg="del">
          <pc:chgData name="Vesa Juvonen" userId="c7243be1-99a3-4752-ab2a-0cf698cf8236" providerId="ADAL" clId="{DDCB6A9D-89B9-4C88-9D30-DD19C62DEEA7}" dt="2021-10-07T11:24:56.071" v="7" actId="47"/>
          <pc:sldLayoutMkLst>
            <pc:docMk/>
            <pc:sldMasterMk cId="3588427678" sldId="2147484229"/>
            <pc:sldLayoutMk cId="87139693" sldId="2147484636"/>
          </pc:sldLayoutMkLst>
        </pc:sldLayoutChg>
      </pc:sldMasterChg>
    </pc:docChg>
  </pc:docChgLst>
  <pc:docChgLst>
    <pc:chgData name="David Warner" userId="S::david_dwarnerii.com#ext#@microsoft.onmicrosoft.com::acafcf14-4098-4a83-9425-e73571277a06" providerId="AD" clId="Web-{9A23DEAD-0CEE-4331-85D3-D8C4EF16D62A}"/>
    <pc:docChg chg="addSld delSld modSld addMainMaster modSection">
      <pc:chgData name="David Warner" userId="S::david_dwarnerii.com#ext#@microsoft.onmicrosoft.com::acafcf14-4098-4a83-9425-e73571277a06" providerId="AD" clId="Web-{9A23DEAD-0CEE-4331-85D3-D8C4EF16D62A}" dt="2021-10-06T19:02:38.691" v="22"/>
      <pc:docMkLst>
        <pc:docMk/>
      </pc:docMkLst>
      <pc:sldChg chg="del">
        <pc:chgData name="David Warner" userId="S::david_dwarnerii.com#ext#@microsoft.onmicrosoft.com::acafcf14-4098-4a83-9425-e73571277a06" providerId="AD" clId="Web-{9A23DEAD-0CEE-4331-85D3-D8C4EF16D62A}" dt="2021-10-06T19:02:38.691" v="22"/>
        <pc:sldMkLst>
          <pc:docMk/>
          <pc:sldMk cId="357588276" sldId="2076136388"/>
        </pc:sldMkLst>
      </pc:sldChg>
      <pc:sldChg chg="add replId">
        <pc:chgData name="David Warner" userId="S::david_dwarnerii.com#ext#@microsoft.onmicrosoft.com::acafcf14-4098-4a83-9425-e73571277a06" providerId="AD" clId="Web-{9A23DEAD-0CEE-4331-85D3-D8C4EF16D62A}" dt="2021-10-06T19:01:52.548" v="0"/>
        <pc:sldMkLst>
          <pc:docMk/>
          <pc:sldMk cId="1812315545" sldId="2134805597"/>
        </pc:sldMkLst>
      </pc:sldChg>
      <pc:sldChg chg="modSp add">
        <pc:chgData name="David Warner" userId="S::david_dwarnerii.com#ext#@microsoft.onmicrosoft.com::acafcf14-4098-4a83-9425-e73571277a06" providerId="AD" clId="Web-{9A23DEAD-0CEE-4331-85D3-D8C4EF16D62A}" dt="2021-10-06T19:02:29.347" v="21" actId="20577"/>
        <pc:sldMkLst>
          <pc:docMk/>
          <pc:sldMk cId="552078619" sldId="2134805598"/>
        </pc:sldMkLst>
        <pc:spChg chg="mod">
          <ac:chgData name="David Warner" userId="S::david_dwarnerii.com#ext#@microsoft.onmicrosoft.com::acafcf14-4098-4a83-9425-e73571277a06" providerId="AD" clId="Web-{9A23DEAD-0CEE-4331-85D3-D8C4EF16D62A}" dt="2021-10-06T19:02:29.347" v="21" actId="20577"/>
          <ac:spMkLst>
            <pc:docMk/>
            <pc:sldMk cId="552078619" sldId="2134805598"/>
            <ac:spMk id="13" creationId="{B8CC793B-C9E8-407C-A4A0-87D6E5167077}"/>
          </ac:spMkLst>
        </pc:spChg>
      </pc:sldChg>
      <pc:sldMasterChg chg="add addSldLayout">
        <pc:chgData name="David Warner" userId="S::david_dwarnerii.com#ext#@microsoft.onmicrosoft.com::acafcf14-4098-4a83-9425-e73571277a06" providerId="AD" clId="Web-{9A23DEAD-0CEE-4331-85D3-D8C4EF16D62A}" dt="2021-10-06T19:02:03.189" v="1"/>
        <pc:sldMasterMkLst>
          <pc:docMk/>
          <pc:sldMasterMk cId="3588427678" sldId="2147484668"/>
        </pc:sldMasterMkLst>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294780752" sldId="2147484582"/>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153576638" sldId="2147484583"/>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286805883" sldId="214748461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70910180" sldId="2147484667"/>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546528235" sldId="2147484669"/>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70824646" sldId="214748467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675849004" sldId="2147484671"/>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531337368" sldId="2147484672"/>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660141622" sldId="2147484673"/>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4086938917" sldId="2147484674"/>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301746819" sldId="2147484675"/>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785199377" sldId="2147484676"/>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699272733" sldId="2147484677"/>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832563861" sldId="2147484678"/>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68934554" sldId="2147484679"/>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42443733" sldId="214748468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715037521" sldId="2147484681"/>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768780090" sldId="2147484682"/>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994402774" sldId="2147484683"/>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589100596" sldId="2147484684"/>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811322961" sldId="2147484685"/>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399307191" sldId="2147484686"/>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290855214" sldId="2147484687"/>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072082815" sldId="2147484688"/>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925069136" sldId="2147484689"/>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4113307920" sldId="214748469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505335781" sldId="2147484691"/>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918081149" sldId="2147484692"/>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372172163" sldId="2147484693"/>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405027661" sldId="2147484694"/>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135926214" sldId="2147484695"/>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934935088" sldId="2147484696"/>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59579443" sldId="2147484697"/>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353039429" sldId="2147484698"/>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135121712" sldId="2147484699"/>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772356252" sldId="214748470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464833958" sldId="2147484701"/>
          </pc:sldLayoutMkLst>
        </pc:sldLayoutChg>
      </pc:sldMasterChg>
    </pc:docChg>
  </pc:docChgLst>
  <pc:docChgLst>
    <pc:chgData name="David Warner" userId="S::david_dwarnerii.com#ext#@microsoft.onmicrosoft.com::acafcf14-4098-4a83-9425-e73571277a06" providerId="AD" clId="Web-{941FECF5-FCDA-4384-907E-048B3209DD67}"/>
    <pc:docChg chg="modSld">
      <pc:chgData name="David Warner" userId="S::david_dwarnerii.com#ext#@microsoft.onmicrosoft.com::acafcf14-4098-4a83-9425-e73571277a06" providerId="AD" clId="Web-{941FECF5-FCDA-4384-907E-048B3209DD67}" dt="2022-02-10T20:24:51" v="138" actId="20577"/>
      <pc:docMkLst>
        <pc:docMk/>
      </pc:docMkLst>
      <pc:sldChg chg="modSp">
        <pc:chgData name="David Warner" userId="S::david_dwarnerii.com#ext#@microsoft.onmicrosoft.com::acafcf14-4098-4a83-9425-e73571277a06" providerId="AD" clId="Web-{941FECF5-FCDA-4384-907E-048B3209DD67}" dt="2022-02-10T18:03:52.886" v="18" actId="20577"/>
        <pc:sldMkLst>
          <pc:docMk/>
          <pc:sldMk cId="2967945684" sldId="277"/>
        </pc:sldMkLst>
        <pc:spChg chg="mod">
          <ac:chgData name="David Warner" userId="S::david_dwarnerii.com#ext#@microsoft.onmicrosoft.com::acafcf14-4098-4a83-9425-e73571277a06" providerId="AD" clId="Web-{941FECF5-FCDA-4384-907E-048B3209DD67}" dt="2022-02-10T18:03:52.886" v="18"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41FECF5-FCDA-4384-907E-048B3209DD67}" dt="2022-02-10T18:03:16.150" v="3" actId="20577"/>
        <pc:sldMkLst>
          <pc:docMk/>
          <pc:sldMk cId="287163252" sldId="1567"/>
        </pc:sldMkLst>
        <pc:spChg chg="mod">
          <ac:chgData name="David Warner" userId="S::david_dwarnerii.com#ext#@microsoft.onmicrosoft.com::acafcf14-4098-4a83-9425-e73571277a06" providerId="AD" clId="Web-{941FECF5-FCDA-4384-907E-048B3209DD67}" dt="2022-02-10T18:03:16.150" v="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941FECF5-FCDA-4384-907E-048B3209DD67}" dt="2022-02-10T18:04:45.215" v="25"/>
        <pc:sldMkLst>
          <pc:docMk/>
          <pc:sldMk cId="2877399898" sldId="1623"/>
        </pc:sldMkLst>
        <pc:spChg chg="add">
          <ac:chgData name="David Warner" userId="S::david_dwarnerii.com#ext#@microsoft.onmicrosoft.com::acafcf14-4098-4a83-9425-e73571277a06" providerId="AD" clId="Web-{941FECF5-FCDA-4384-907E-048B3209DD67}" dt="2022-02-10T18:04:45.215" v="25"/>
          <ac:spMkLst>
            <pc:docMk/>
            <pc:sldMk cId="2877399898" sldId="1623"/>
            <ac:spMk id="141" creationId="{A77ACBBF-1273-4920-83CC-0F39B723A9FA}"/>
          </ac:spMkLst>
        </pc:spChg>
      </pc:sldChg>
      <pc:sldChg chg="addSp">
        <pc:chgData name="David Warner" userId="S::david_dwarnerii.com#ext#@microsoft.onmicrosoft.com::acafcf14-4098-4a83-9425-e73571277a06" providerId="AD" clId="Web-{941FECF5-FCDA-4384-907E-048B3209DD67}" dt="2022-02-10T18:04:43.699" v="24"/>
        <pc:sldMkLst>
          <pc:docMk/>
          <pc:sldMk cId="2253365439" sldId="1642"/>
        </pc:sldMkLst>
        <pc:spChg chg="add">
          <ac:chgData name="David Warner" userId="S::david_dwarnerii.com#ext#@microsoft.onmicrosoft.com::acafcf14-4098-4a83-9425-e73571277a06" providerId="AD" clId="Web-{941FECF5-FCDA-4384-907E-048B3209DD67}" dt="2022-02-10T18:04:43.699" v="24"/>
          <ac:spMkLst>
            <pc:docMk/>
            <pc:sldMk cId="2253365439" sldId="1642"/>
            <ac:spMk id="4" creationId="{415180CB-1631-406C-9B63-EC80A7F390D1}"/>
          </ac:spMkLst>
        </pc:spChg>
      </pc:sldChg>
      <pc:sldChg chg="addSp delSp modSp">
        <pc:chgData name="David Warner" userId="S::david_dwarnerii.com#ext#@microsoft.onmicrosoft.com::acafcf14-4098-4a83-9425-e73571277a06" providerId="AD" clId="Web-{941FECF5-FCDA-4384-907E-048B3209DD67}" dt="2022-02-10T20:24:51" v="138" actId="20577"/>
        <pc:sldMkLst>
          <pc:docMk/>
          <pc:sldMk cId="10702720" sldId="2079"/>
        </pc:sldMkLst>
        <pc:spChg chg="mod">
          <ac:chgData name="David Warner" userId="S::david_dwarnerii.com#ext#@microsoft.onmicrosoft.com::acafcf14-4098-4a83-9425-e73571277a06" providerId="AD" clId="Web-{941FECF5-FCDA-4384-907E-048B3209DD67}" dt="2022-02-10T20:24:51" v="138" actId="20577"/>
          <ac:spMkLst>
            <pc:docMk/>
            <pc:sldMk cId="10702720" sldId="2079"/>
            <ac:spMk id="8" creationId="{00000000-0000-0000-0000-000000000000}"/>
          </ac:spMkLst>
        </pc:spChg>
        <pc:picChg chg="del">
          <ac:chgData name="David Warner" userId="S::david_dwarnerii.com#ext#@microsoft.onmicrosoft.com::acafcf14-4098-4a83-9425-e73571277a06" providerId="AD" clId="Web-{941FECF5-FCDA-4384-907E-048B3209DD67}" dt="2022-02-10T20:20:25.102" v="60"/>
          <ac:picMkLst>
            <pc:docMk/>
            <pc:sldMk cId="10702720" sldId="2079"/>
            <ac:picMk id="2" creationId="{619630DA-55FA-465E-83F2-A89A5DE2BB6A}"/>
          </ac:picMkLst>
        </pc:picChg>
        <pc:picChg chg="del">
          <ac:chgData name="David Warner" userId="S::david_dwarnerii.com#ext#@microsoft.onmicrosoft.com::acafcf14-4098-4a83-9425-e73571277a06" providerId="AD" clId="Web-{941FECF5-FCDA-4384-907E-048B3209DD67}" dt="2022-02-10T20:20:20.774" v="58"/>
          <ac:picMkLst>
            <pc:docMk/>
            <pc:sldMk cId="10702720" sldId="2079"/>
            <ac:picMk id="10" creationId="{5409D8D9-ED25-4FFB-A122-186294A960A1}"/>
          </ac:picMkLst>
        </pc:picChg>
        <pc:picChg chg="mod">
          <ac:chgData name="David Warner" userId="S::david_dwarnerii.com#ext#@microsoft.onmicrosoft.com::acafcf14-4098-4a83-9425-e73571277a06" providerId="AD" clId="Web-{941FECF5-FCDA-4384-907E-048B3209DD67}" dt="2022-02-10T20:20:44.649" v="66"/>
          <ac:picMkLst>
            <pc:docMk/>
            <pc:sldMk cId="10702720" sldId="2079"/>
            <ac:picMk id="11" creationId="{1969CEB2-97BE-4D53-B93F-16FBDB07A39C}"/>
          </ac:picMkLst>
        </pc:picChg>
        <pc:picChg chg="add mod">
          <ac:chgData name="David Warner" userId="S::david_dwarnerii.com#ext#@microsoft.onmicrosoft.com::acafcf14-4098-4a83-9425-e73571277a06" providerId="AD" clId="Web-{941FECF5-FCDA-4384-907E-048B3209DD67}" dt="2022-02-10T20:20:51.431" v="67"/>
          <ac:picMkLst>
            <pc:docMk/>
            <pc:sldMk cId="10702720" sldId="2079"/>
            <ac:picMk id="14" creationId="{30DD5E75-AE1C-42EE-95F9-3C1689B260BC}"/>
          </ac:picMkLst>
        </pc:picChg>
        <pc:picChg chg="add mod">
          <ac:chgData name="David Warner" userId="S::david_dwarnerii.com#ext#@microsoft.onmicrosoft.com::acafcf14-4098-4a83-9425-e73571277a06" providerId="AD" clId="Web-{941FECF5-FCDA-4384-907E-048B3209DD67}" dt="2022-02-10T20:20:37.868" v="65"/>
          <ac:picMkLst>
            <pc:docMk/>
            <pc:sldMk cId="10702720" sldId="2079"/>
            <ac:picMk id="15" creationId="{93E33F33-16F6-44AF-9AC5-57603F31A144}"/>
          </ac:picMkLst>
        </pc:picChg>
        <pc:picChg chg="del">
          <ac:chgData name="David Warner" userId="S::david_dwarnerii.com#ext#@microsoft.onmicrosoft.com::acafcf14-4098-4a83-9425-e73571277a06" providerId="AD" clId="Web-{941FECF5-FCDA-4384-907E-048B3209DD67}" dt="2022-02-10T20:20:22.055" v="59"/>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941FECF5-FCDA-4384-907E-048B3209DD67}" dt="2022-02-10T18:04:41.902" v="23"/>
        <pc:sldMkLst>
          <pc:docMk/>
          <pc:sldMk cId="4037611923" sldId="3334"/>
        </pc:sldMkLst>
        <pc:spChg chg="add">
          <ac:chgData name="David Warner" userId="S::david_dwarnerii.com#ext#@microsoft.onmicrosoft.com::acafcf14-4098-4a83-9425-e73571277a06" providerId="AD" clId="Web-{941FECF5-FCDA-4384-907E-048B3209DD67}" dt="2022-02-10T18:04:41.902" v="23"/>
          <ac:spMkLst>
            <pc:docMk/>
            <pc:sldMk cId="4037611923" sldId="3334"/>
            <ac:spMk id="4" creationId="{2C55287A-8661-4141-9131-AB4FCECD7DE0}"/>
          </ac:spMkLst>
        </pc:spChg>
      </pc:sldChg>
      <pc:sldChg chg="modSp">
        <pc:chgData name="David Warner" userId="S::david_dwarnerii.com#ext#@microsoft.onmicrosoft.com::acafcf14-4098-4a83-9425-e73571277a06" providerId="AD" clId="Web-{941FECF5-FCDA-4384-907E-048B3209DD67}" dt="2022-02-10T18:03:55.886" v="19"/>
        <pc:sldMkLst>
          <pc:docMk/>
          <pc:sldMk cId="1805818155" sldId="3338"/>
        </pc:sldMkLst>
        <pc:spChg chg="mod">
          <ac:chgData name="David Warner" userId="S::david_dwarnerii.com#ext#@microsoft.onmicrosoft.com::acafcf14-4098-4a83-9425-e73571277a06" providerId="AD" clId="Web-{941FECF5-FCDA-4384-907E-048B3209DD67}" dt="2022-02-10T18:03:55.886" v="19"/>
          <ac:spMkLst>
            <pc:docMk/>
            <pc:sldMk cId="1805818155" sldId="3338"/>
            <ac:spMk id="19" creationId="{F2E4706A-110D-4A35-AC7A-4259BFAF4B45}"/>
          </ac:spMkLst>
        </pc:spChg>
      </pc:sldChg>
      <pc:sldChg chg="addSp delSp modSp">
        <pc:chgData name="David Warner" userId="S::david_dwarnerii.com#ext#@microsoft.onmicrosoft.com::acafcf14-4098-4a83-9425-e73571277a06" providerId="AD" clId="Web-{941FECF5-FCDA-4384-907E-048B3209DD67}" dt="2022-02-10T20:24:36.077" v="115" actId="20577"/>
        <pc:sldMkLst>
          <pc:docMk/>
          <pc:sldMk cId="778883926" sldId="2076136264"/>
        </pc:sldMkLst>
        <pc:spChg chg="mod">
          <ac:chgData name="David Warner" userId="S::david_dwarnerii.com#ext#@microsoft.onmicrosoft.com::acafcf14-4098-4a83-9425-e73571277a06" providerId="AD" clId="Web-{941FECF5-FCDA-4384-907E-048B3209DD67}" dt="2022-02-10T20:24:36.077" v="115"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41FECF5-FCDA-4384-907E-048B3209DD67}" dt="2022-02-10T20:23:51.670" v="95" actId="1076"/>
          <ac:picMkLst>
            <pc:docMk/>
            <pc:sldMk cId="778883926" sldId="2076136264"/>
            <ac:picMk id="6" creationId="{6B96880A-89CD-4450-AE79-E2EC4F9F20C6}"/>
          </ac:picMkLst>
        </pc:picChg>
        <pc:picChg chg="del">
          <ac:chgData name="David Warner" userId="S::david_dwarnerii.com#ext#@microsoft.onmicrosoft.com::acafcf14-4098-4a83-9425-e73571277a06" providerId="AD" clId="Web-{941FECF5-FCDA-4384-907E-048B3209DD67}" dt="2022-02-10T20:21:05.212" v="68"/>
          <ac:picMkLst>
            <pc:docMk/>
            <pc:sldMk cId="778883926" sldId="2076136264"/>
            <ac:picMk id="8" creationId="{5CE79840-1779-4FD7-A591-EC889F37EF9E}"/>
          </ac:picMkLst>
        </pc:picChg>
        <pc:picChg chg="del">
          <ac:chgData name="David Warner" userId="S::david_dwarnerii.com#ext#@microsoft.onmicrosoft.com::acafcf14-4098-4a83-9425-e73571277a06" providerId="AD" clId="Web-{941FECF5-FCDA-4384-907E-048B3209DD67}" dt="2022-02-10T20:21:05.915" v="69"/>
          <ac:picMkLst>
            <pc:docMk/>
            <pc:sldMk cId="778883926" sldId="2076136264"/>
            <ac:picMk id="9" creationId="{A32F44C1-4787-4278-9FA5-D22D2BA48DAE}"/>
          </ac:picMkLst>
        </pc:picChg>
        <pc:picChg chg="add mod">
          <ac:chgData name="David Warner" userId="S::david_dwarnerii.com#ext#@microsoft.onmicrosoft.com::acafcf14-4098-4a83-9425-e73571277a06" providerId="AD" clId="Web-{941FECF5-FCDA-4384-907E-048B3209DD67}" dt="2022-02-10T20:23:29.419" v="91"/>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941FECF5-FCDA-4384-907E-048B3209DD67}" dt="2022-02-10T20:23:53.170" v="96" actId="107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941FECF5-FCDA-4384-907E-048B3209DD67}" dt="2022-02-10T18:04:39.715" v="22"/>
        <pc:sldMkLst>
          <pc:docMk/>
          <pc:sldMk cId="2925091645" sldId="2076136308"/>
        </pc:sldMkLst>
        <pc:spChg chg="add">
          <ac:chgData name="David Warner" userId="S::david_dwarnerii.com#ext#@microsoft.onmicrosoft.com::acafcf14-4098-4a83-9425-e73571277a06" providerId="AD" clId="Web-{941FECF5-FCDA-4384-907E-048B3209DD67}" dt="2022-02-10T18:04:39.715" v="22"/>
          <ac:spMkLst>
            <pc:docMk/>
            <pc:sldMk cId="2925091645" sldId="2076136308"/>
            <ac:spMk id="20" creationId="{D964402D-53AF-4E13-B7F9-CA79F086263D}"/>
          </ac:spMkLst>
        </pc:spChg>
      </pc:sldChg>
      <pc:sldChg chg="addSp">
        <pc:chgData name="David Warner" userId="S::david_dwarnerii.com#ext#@microsoft.onmicrosoft.com::acafcf14-4098-4a83-9425-e73571277a06" providerId="AD" clId="Web-{941FECF5-FCDA-4384-907E-048B3209DD67}" dt="2022-02-10T18:04:54.575" v="31"/>
        <pc:sldMkLst>
          <pc:docMk/>
          <pc:sldMk cId="1964942243" sldId="2076137768"/>
        </pc:sldMkLst>
        <pc:spChg chg="add">
          <ac:chgData name="David Warner" userId="S::david_dwarnerii.com#ext#@microsoft.onmicrosoft.com::acafcf14-4098-4a83-9425-e73571277a06" providerId="AD" clId="Web-{941FECF5-FCDA-4384-907E-048B3209DD67}" dt="2022-02-10T18:04:54.575" v="31"/>
          <ac:spMkLst>
            <pc:docMk/>
            <pc:sldMk cId="1964942243" sldId="2076137768"/>
            <ac:spMk id="3" creationId="{8A982B2A-27DF-4A56-BCC4-CD473357FCB1}"/>
          </ac:spMkLst>
        </pc:spChg>
      </pc:sldChg>
      <pc:sldChg chg="addSp">
        <pc:chgData name="David Warner" userId="S::david_dwarnerii.com#ext#@microsoft.onmicrosoft.com::acafcf14-4098-4a83-9425-e73571277a06" providerId="AD" clId="Web-{941FECF5-FCDA-4384-907E-048B3209DD67}" dt="2022-02-10T18:04:51.325" v="29"/>
        <pc:sldMkLst>
          <pc:docMk/>
          <pc:sldMk cId="4264513327" sldId="2076137808"/>
        </pc:sldMkLst>
        <pc:spChg chg="add">
          <ac:chgData name="David Warner" userId="S::david_dwarnerii.com#ext#@microsoft.onmicrosoft.com::acafcf14-4098-4a83-9425-e73571277a06" providerId="AD" clId="Web-{941FECF5-FCDA-4384-907E-048B3209DD67}" dt="2022-02-10T18:04:51.325" v="29"/>
          <ac:spMkLst>
            <pc:docMk/>
            <pc:sldMk cId="4264513327" sldId="2076137808"/>
            <ac:spMk id="2" creationId="{F5AB3330-ECC1-43BE-BD35-E1453B230660}"/>
          </ac:spMkLst>
        </pc:spChg>
      </pc:sldChg>
      <pc:sldChg chg="addSp">
        <pc:chgData name="David Warner" userId="S::david_dwarnerii.com#ext#@microsoft.onmicrosoft.com::acafcf14-4098-4a83-9425-e73571277a06" providerId="AD" clId="Web-{941FECF5-FCDA-4384-907E-048B3209DD67}" dt="2022-02-10T18:04:48.356" v="28"/>
        <pc:sldMkLst>
          <pc:docMk/>
          <pc:sldMk cId="2527725061" sldId="2076137825"/>
        </pc:sldMkLst>
        <pc:spChg chg="add">
          <ac:chgData name="David Warner" userId="S::david_dwarnerii.com#ext#@microsoft.onmicrosoft.com::acafcf14-4098-4a83-9425-e73571277a06" providerId="AD" clId="Web-{941FECF5-FCDA-4384-907E-048B3209DD67}" dt="2022-02-10T18:04:48.356" v="28"/>
          <ac:spMkLst>
            <pc:docMk/>
            <pc:sldMk cId="2527725061" sldId="2076137825"/>
            <ac:spMk id="7" creationId="{1943631F-7C6E-4A62-AE3C-13D9E7269391}"/>
          </ac:spMkLst>
        </pc:spChg>
      </pc:sldChg>
      <pc:sldChg chg="addSp">
        <pc:chgData name="David Warner" userId="S::david_dwarnerii.com#ext#@microsoft.onmicrosoft.com::acafcf14-4098-4a83-9425-e73571277a06" providerId="AD" clId="Web-{941FECF5-FCDA-4384-907E-048B3209DD67}" dt="2022-02-10T18:04:53.575" v="30"/>
        <pc:sldMkLst>
          <pc:docMk/>
          <pc:sldMk cId="1812315545" sldId="2134805597"/>
        </pc:sldMkLst>
        <pc:spChg chg="add">
          <ac:chgData name="David Warner" userId="S::david_dwarnerii.com#ext#@microsoft.onmicrosoft.com::acafcf14-4098-4a83-9425-e73571277a06" providerId="AD" clId="Web-{941FECF5-FCDA-4384-907E-048B3209DD67}" dt="2022-02-10T18:04:53.575" v="30"/>
          <ac:spMkLst>
            <pc:docMk/>
            <pc:sldMk cId="1812315545" sldId="2134805597"/>
            <ac:spMk id="3" creationId="{F3B5FC1E-850B-41CF-8A2F-0A8B3E9D2454}"/>
          </ac:spMkLst>
        </pc:spChg>
      </pc:sldChg>
      <pc:sldChg chg="addSp">
        <pc:chgData name="David Warner" userId="S::david_dwarnerii.com#ext#@microsoft.onmicrosoft.com::acafcf14-4098-4a83-9425-e73571277a06" providerId="AD" clId="Web-{941FECF5-FCDA-4384-907E-048B3209DD67}" dt="2022-02-10T18:04:00.527" v="20"/>
        <pc:sldMkLst>
          <pc:docMk/>
          <pc:sldMk cId="154491924" sldId="2134805599"/>
        </pc:sldMkLst>
        <pc:spChg chg="add">
          <ac:chgData name="David Warner" userId="S::david_dwarnerii.com#ext#@microsoft.onmicrosoft.com::acafcf14-4098-4a83-9425-e73571277a06" providerId="AD" clId="Web-{941FECF5-FCDA-4384-907E-048B3209DD67}" dt="2022-02-10T18:04:00.527" v="20"/>
          <ac:spMkLst>
            <pc:docMk/>
            <pc:sldMk cId="154491924" sldId="2134805599"/>
            <ac:spMk id="19" creationId="{BF746765-1118-4378-98BB-FDB02308C784}"/>
          </ac:spMkLst>
        </pc:spChg>
      </pc:sldChg>
      <pc:sldChg chg="addSp">
        <pc:chgData name="David Warner" userId="S::david_dwarnerii.com#ext#@microsoft.onmicrosoft.com::acafcf14-4098-4a83-9425-e73571277a06" providerId="AD" clId="Web-{941FECF5-FCDA-4384-907E-048B3209DD67}" dt="2022-02-10T18:04:47.512" v="27"/>
        <pc:sldMkLst>
          <pc:docMk/>
          <pc:sldMk cId="837812005" sldId="2134805600"/>
        </pc:sldMkLst>
        <pc:spChg chg="add">
          <ac:chgData name="David Warner" userId="S::david_dwarnerii.com#ext#@microsoft.onmicrosoft.com::acafcf14-4098-4a83-9425-e73571277a06" providerId="AD" clId="Web-{941FECF5-FCDA-4384-907E-048B3209DD67}" dt="2022-02-10T18:04:47.512" v="27"/>
          <ac:spMkLst>
            <pc:docMk/>
            <pc:sldMk cId="837812005" sldId="2134805600"/>
            <ac:spMk id="2" creationId="{27F26B88-CFA7-4A64-A58D-EA73ACE4B6E0}"/>
          </ac:spMkLst>
        </pc:spChg>
      </pc:sldChg>
      <pc:sldChg chg="addSp">
        <pc:chgData name="David Warner" userId="S::david_dwarnerii.com#ext#@microsoft.onmicrosoft.com::acafcf14-4098-4a83-9425-e73571277a06" providerId="AD" clId="Web-{941FECF5-FCDA-4384-907E-048B3209DD67}" dt="2022-02-10T18:04:46.887" v="26"/>
        <pc:sldMkLst>
          <pc:docMk/>
          <pc:sldMk cId="3507379078" sldId="2134805601"/>
        </pc:sldMkLst>
        <pc:spChg chg="add">
          <ac:chgData name="David Warner" userId="S::david_dwarnerii.com#ext#@microsoft.onmicrosoft.com::acafcf14-4098-4a83-9425-e73571277a06" providerId="AD" clId="Web-{941FECF5-FCDA-4384-907E-048B3209DD67}" dt="2022-02-10T18:04:46.887" v="26"/>
          <ac:spMkLst>
            <pc:docMk/>
            <pc:sldMk cId="3507379078" sldId="2134805601"/>
            <ac:spMk id="4" creationId="{A73634DE-8DB8-471A-8F39-DBA18ACBB77D}"/>
          </ac:spMkLst>
        </pc:spChg>
      </pc:sldChg>
      <pc:sldChg chg="addSp">
        <pc:chgData name="David Warner" userId="S::david_dwarnerii.com#ext#@microsoft.onmicrosoft.com::acafcf14-4098-4a83-9425-e73571277a06" providerId="AD" clId="Web-{941FECF5-FCDA-4384-907E-048B3209DD67}" dt="2022-02-10T18:04:36.199" v="21"/>
        <pc:sldMkLst>
          <pc:docMk/>
          <pc:sldMk cId="3743370006" sldId="2134805602"/>
        </pc:sldMkLst>
        <pc:spChg chg="add">
          <ac:chgData name="David Warner" userId="S::david_dwarnerii.com#ext#@microsoft.onmicrosoft.com::acafcf14-4098-4a83-9425-e73571277a06" providerId="AD" clId="Web-{941FECF5-FCDA-4384-907E-048B3209DD67}" dt="2022-02-10T18:04:36.199" v="21"/>
          <ac:spMkLst>
            <pc:docMk/>
            <pc:sldMk cId="3743370006" sldId="2134805602"/>
            <ac:spMk id="4" creationId="{DDB567A6-9B14-4417-9257-C8FEB106AE7A}"/>
          </ac:spMkLst>
        </pc:spChg>
      </pc:sldChg>
    </pc:docChg>
  </pc:docChgLst>
  <pc:docChgLst>
    <pc:chgData name="David Warner" userId="S::david_dwarnerii.com#ext#@microsoft.onmicrosoft.com::acafcf14-4098-4a83-9425-e73571277a06" providerId="AD" clId="Web-{5E1DA84F-66A6-4145-B9A6-500300263238}"/>
    <pc:docChg chg="modSld">
      <pc:chgData name="David Warner" userId="S::david_dwarnerii.com#ext#@microsoft.onmicrosoft.com::acafcf14-4098-4a83-9425-e73571277a06" providerId="AD" clId="Web-{5E1DA84F-66A6-4145-B9A6-500300263238}" dt="2022-01-27T22:10:36.805" v="8" actId="1076"/>
      <pc:docMkLst>
        <pc:docMk/>
      </pc:docMkLst>
      <pc:sldChg chg="modSp">
        <pc:chgData name="David Warner" userId="S::david_dwarnerii.com#ext#@microsoft.onmicrosoft.com::acafcf14-4098-4a83-9425-e73571277a06" providerId="AD" clId="Web-{5E1DA84F-66A6-4145-B9A6-500300263238}" dt="2022-01-27T22:10:36.805" v="8" actId="1076"/>
        <pc:sldMkLst>
          <pc:docMk/>
          <pc:sldMk cId="778883926" sldId="2076136264"/>
        </pc:sldMkLst>
        <pc:spChg chg="mod">
          <ac:chgData name="David Warner" userId="S::david_dwarnerii.com#ext#@microsoft.onmicrosoft.com::acafcf14-4098-4a83-9425-e73571277a06" providerId="AD" clId="Web-{5E1DA84F-66A6-4145-B9A6-500300263238}" dt="2022-01-27T22:10:33.696" v="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5E1DA84F-66A6-4145-B9A6-500300263238}" dt="2022-01-27T22:10:36.805" v="8" actId="1076"/>
          <ac:picMkLst>
            <pc:docMk/>
            <pc:sldMk cId="778883926" sldId="2076136264"/>
            <ac:picMk id="8" creationId="{5CE79840-1779-4FD7-A591-EC889F37EF9E}"/>
          </ac:picMkLst>
        </pc:picChg>
        <pc:picChg chg="mod">
          <ac:chgData name="David Warner" userId="S::david_dwarnerii.com#ext#@microsoft.onmicrosoft.com::acafcf14-4098-4a83-9425-e73571277a06" providerId="AD" clId="Web-{5E1DA84F-66A6-4145-B9A6-500300263238}" dt="2022-01-27T22:10:36.759" v="7" actId="1076"/>
          <ac:picMkLst>
            <pc:docMk/>
            <pc:sldMk cId="778883926" sldId="2076136264"/>
            <ac:picMk id="9" creationId="{A32F44C1-4787-4278-9FA5-D22D2BA48DAE}"/>
          </ac:picMkLst>
        </pc:picChg>
      </pc:sldChg>
    </pc:docChg>
  </pc:docChgLst>
  <pc:docChgLst>
    <pc:chgData name="Alex Terentiev" userId="S::aterentiev@microsoft.com::b089aebb-68c6-439e-96df-7e98da5a759e" providerId="AD" clId="Web-{FBF44EBA-FB0D-937F-556A-91D7A513B525}"/>
    <pc:docChg chg="modSld">
      <pc:chgData name="Alex Terentiev" userId="S::aterentiev@microsoft.com::b089aebb-68c6-439e-96df-7e98da5a759e" providerId="AD" clId="Web-{FBF44EBA-FB0D-937F-556A-91D7A513B525}" dt="2021-11-15T16:38:22.454" v="0"/>
      <pc:docMkLst>
        <pc:docMk/>
      </pc:docMkLst>
      <pc:sldChg chg="delSp">
        <pc:chgData name="Alex Terentiev" userId="S::aterentiev@microsoft.com::b089aebb-68c6-439e-96df-7e98da5a759e" providerId="AD" clId="Web-{FBF44EBA-FB0D-937F-556A-91D7A513B525}" dt="2021-11-15T16:38:22.454" v="0"/>
        <pc:sldMkLst>
          <pc:docMk/>
          <pc:sldMk cId="4037611923" sldId="3334"/>
        </pc:sldMkLst>
        <pc:spChg chg="del">
          <ac:chgData name="Alex Terentiev" userId="S::aterentiev@microsoft.com::b089aebb-68c6-439e-96df-7e98da5a759e" providerId="AD" clId="Web-{FBF44EBA-FB0D-937F-556A-91D7A513B525}" dt="2021-11-15T16:38:22.454" v="0"/>
          <ac:spMkLst>
            <pc:docMk/>
            <pc:sldMk cId="4037611923" sldId="3334"/>
            <ac:spMk id="4" creationId="{0D65CEB4-D163-4C2C-9409-DD47CBFB899D}"/>
          </ac:spMkLst>
        </pc:spChg>
      </pc:sldChg>
    </pc:docChg>
  </pc:docChgLst>
  <pc:docChgLst>
    <pc:chgData name="Mikael Svenson" userId="965d4e6a-fd22-4d0b-8bb9-2315d7bb356c" providerId="ADAL" clId="{8DE4AC11-0ADB-4442-967F-48E14F83E1B7}"/>
    <pc:docChg chg="custSel modSld">
      <pc:chgData name="Mikael Svenson" userId="965d4e6a-fd22-4d0b-8bb9-2315d7bb356c" providerId="ADAL" clId="{8DE4AC11-0ADB-4442-967F-48E14F83E1B7}" dt="2022-02-07T16:41:51.990" v="69"/>
      <pc:docMkLst>
        <pc:docMk/>
      </pc:docMkLst>
      <pc:sldChg chg="delSp modSp mod">
        <pc:chgData name="Mikael Svenson" userId="965d4e6a-fd22-4d0b-8bb9-2315d7bb356c" providerId="ADAL" clId="{8DE4AC11-0ADB-4442-967F-48E14F83E1B7}" dt="2022-02-07T16:41:51.990" v="69"/>
        <pc:sldMkLst>
          <pc:docMk/>
          <pc:sldMk cId="2925091645" sldId="2076136308"/>
        </pc:sldMkLst>
        <pc:spChg chg="mod">
          <ac:chgData name="Mikael Svenson" userId="965d4e6a-fd22-4d0b-8bb9-2315d7bb356c" providerId="ADAL" clId="{8DE4AC11-0ADB-4442-967F-48E14F83E1B7}" dt="2022-02-07T16:41:51.990" v="69"/>
          <ac:spMkLst>
            <pc:docMk/>
            <pc:sldMk cId="2925091645" sldId="2076136308"/>
            <ac:spMk id="3" creationId="{CBDC9C38-872E-4048-96FE-C321FEF21EC1}"/>
          </ac:spMkLst>
        </pc:spChg>
        <pc:spChg chg="del">
          <ac:chgData name="Mikael Svenson" userId="965d4e6a-fd22-4d0b-8bb9-2315d7bb356c" providerId="ADAL" clId="{8DE4AC11-0ADB-4442-967F-48E14F83E1B7}" dt="2022-02-07T16:40:24.920" v="0" actId="478"/>
          <ac:spMkLst>
            <pc:docMk/>
            <pc:sldMk cId="2925091645" sldId="2076136308"/>
            <ac:spMk id="20" creationId="{47CA9966-B8C8-4D81-B2B8-E213FE2277B8}"/>
          </ac:spMkLst>
        </pc:spChg>
      </pc:sldChg>
    </pc:docChg>
  </pc:docChgLst>
  <pc:docChgLst>
    <pc:chgData name="Waldemar Mastykarz" userId="S::wmastyka@microsoft.com::8c3ccc08-b2ec-4e63-9b9b-25eb044a606e" providerId="AD" clId="Web-{E4229E0B-D630-C74A-668C-DC5625AFC8EB}"/>
    <pc:docChg chg="modSld">
      <pc:chgData name="Waldemar Mastykarz" userId="S::wmastyka@microsoft.com::8c3ccc08-b2ec-4e63-9b9b-25eb044a606e" providerId="AD" clId="Web-{E4229E0B-D630-C74A-668C-DC5625AFC8EB}" dt="2021-10-04T14:11:07.452" v="22" actId="20577"/>
      <pc:docMkLst>
        <pc:docMk/>
      </pc:docMkLst>
      <pc:sldChg chg="delSp modSp">
        <pc:chgData name="Waldemar Mastykarz" userId="S::wmastyka@microsoft.com::8c3ccc08-b2ec-4e63-9b9b-25eb044a606e" providerId="AD" clId="Web-{E4229E0B-D630-C74A-668C-DC5625AFC8EB}" dt="2021-10-04T14:11:07.452" v="22" actId="20577"/>
        <pc:sldMkLst>
          <pc:docMk/>
          <pc:sldMk cId="2253365439" sldId="1642"/>
        </pc:sldMkLst>
        <pc:spChg chg="mod">
          <ac:chgData name="Waldemar Mastykarz" userId="S::wmastyka@microsoft.com::8c3ccc08-b2ec-4e63-9b9b-25eb044a606e" providerId="AD" clId="Web-{E4229E0B-D630-C74A-668C-DC5625AFC8EB}" dt="2021-10-04T14:11:07.452" v="22" actId="20577"/>
          <ac:spMkLst>
            <pc:docMk/>
            <pc:sldMk cId="2253365439" sldId="1642"/>
            <ac:spMk id="3" creationId="{CBDC9C38-872E-4048-96FE-C321FEF21EC1}"/>
          </ac:spMkLst>
        </pc:spChg>
        <pc:spChg chg="del">
          <ac:chgData name="Waldemar Mastykarz" userId="S::wmastyka@microsoft.com::8c3ccc08-b2ec-4e63-9b9b-25eb044a606e" providerId="AD" clId="Web-{E4229E0B-D630-C74A-668C-DC5625AFC8EB}" dt="2021-10-04T14:10:46.248" v="0"/>
          <ac:spMkLst>
            <pc:docMk/>
            <pc:sldMk cId="2253365439" sldId="1642"/>
            <ac:spMk id="4" creationId="{D649FCDB-59D6-49F2-9B62-C97BFCCFD816}"/>
          </ac:spMkLst>
        </pc:spChg>
      </pc:sldChg>
    </pc:docChg>
  </pc:docChgLst>
  <pc:docChgLst>
    <pc:chgData name="Vesa Juvonen" userId="c7243be1-99a3-4752-ab2a-0cf698cf8236" providerId="ADAL" clId="{3C6175F1-1699-4D17-9E7F-26E4F3EFAB3F}"/>
    <pc:docChg chg="undo custSel addSld modSld">
      <pc:chgData name="Vesa Juvonen" userId="c7243be1-99a3-4752-ab2a-0cf698cf8236" providerId="ADAL" clId="{3C6175F1-1699-4D17-9E7F-26E4F3EFAB3F}" dt="2022-04-21T11:25:59.138" v="37" actId="1076"/>
      <pc:docMkLst>
        <pc:docMk/>
      </pc:docMkLst>
      <pc:sldChg chg="modSp mod">
        <pc:chgData name="Vesa Juvonen" userId="c7243be1-99a3-4752-ab2a-0cf698cf8236" providerId="ADAL" clId="{3C6175F1-1699-4D17-9E7F-26E4F3EFAB3F}" dt="2022-04-21T11:19:18.897" v="8" actId="1076"/>
        <pc:sldMkLst>
          <pc:docMk/>
          <pc:sldMk cId="1812315545" sldId="2134805597"/>
        </pc:sldMkLst>
        <pc:spChg chg="mod">
          <ac:chgData name="Vesa Juvonen" userId="c7243be1-99a3-4752-ab2a-0cf698cf8236" providerId="ADAL" clId="{3C6175F1-1699-4D17-9E7F-26E4F3EFAB3F}" dt="2022-04-21T11:19:18.897" v="8" actId="1076"/>
          <ac:spMkLst>
            <pc:docMk/>
            <pc:sldMk cId="1812315545" sldId="2134805597"/>
            <ac:spMk id="2" creationId="{3B1CD923-AA08-B620-31D1-A9B3B827A3D9}"/>
          </ac:spMkLst>
        </pc:spChg>
      </pc:sldChg>
      <pc:sldChg chg="addSp delSp modSp mod">
        <pc:chgData name="Vesa Juvonen" userId="c7243be1-99a3-4752-ab2a-0cf698cf8236" providerId="ADAL" clId="{3C6175F1-1699-4D17-9E7F-26E4F3EFAB3F}" dt="2022-04-21T11:25:59.138" v="37" actId="1076"/>
        <pc:sldMkLst>
          <pc:docMk/>
          <pc:sldMk cId="837812005" sldId="2134805600"/>
        </pc:sldMkLst>
        <pc:spChg chg="del">
          <ac:chgData name="Vesa Juvonen" userId="c7243be1-99a3-4752-ab2a-0cf698cf8236" providerId="ADAL" clId="{3C6175F1-1699-4D17-9E7F-26E4F3EFAB3F}" dt="2022-04-21T11:25:47.456" v="32" actId="478"/>
          <ac:spMkLst>
            <pc:docMk/>
            <pc:sldMk cId="837812005" sldId="2134805600"/>
            <ac:spMk id="2" creationId="{B00EE8DE-8641-4518-7032-E5EEA192E161}"/>
          </ac:spMkLst>
        </pc:spChg>
        <pc:spChg chg="del">
          <ac:chgData name="Vesa Juvonen" userId="c7243be1-99a3-4752-ab2a-0cf698cf8236" providerId="ADAL" clId="{3C6175F1-1699-4D17-9E7F-26E4F3EFAB3F}" dt="2022-04-21T11:25:45.877" v="31" actId="478"/>
          <ac:spMkLst>
            <pc:docMk/>
            <pc:sldMk cId="837812005" sldId="2134805600"/>
            <ac:spMk id="12" creationId="{98879855-B3F2-4C88-952D-E0112B70464E}"/>
          </ac:spMkLst>
        </pc:spChg>
        <pc:picChg chg="add mod">
          <ac:chgData name="Vesa Juvonen" userId="c7243be1-99a3-4752-ab2a-0cf698cf8236" providerId="ADAL" clId="{3C6175F1-1699-4D17-9E7F-26E4F3EFAB3F}" dt="2022-04-21T11:25:59.138" v="37" actId="1076"/>
          <ac:picMkLst>
            <pc:docMk/>
            <pc:sldMk cId="837812005" sldId="2134805600"/>
            <ac:picMk id="5" creationId="{1E20CCE1-41AE-7F8C-15A0-489558B64CB2}"/>
          </ac:picMkLst>
        </pc:picChg>
        <pc:picChg chg="del">
          <ac:chgData name="Vesa Juvonen" userId="c7243be1-99a3-4752-ab2a-0cf698cf8236" providerId="ADAL" clId="{3C6175F1-1699-4D17-9E7F-26E4F3EFAB3F}" dt="2022-04-21T11:25:49.374" v="33" actId="478"/>
          <ac:picMkLst>
            <pc:docMk/>
            <pc:sldMk cId="837812005" sldId="2134805600"/>
            <ac:picMk id="6" creationId="{AA855C06-A6DF-CCFF-A833-5C34DED41B1A}"/>
          </ac:picMkLst>
        </pc:picChg>
      </pc:sldChg>
      <pc:sldChg chg="delSp modSp mod">
        <pc:chgData name="Vesa Juvonen" userId="c7243be1-99a3-4752-ab2a-0cf698cf8236" providerId="ADAL" clId="{3C6175F1-1699-4D17-9E7F-26E4F3EFAB3F}" dt="2022-04-21T11:20:02.501" v="30" actId="113"/>
        <pc:sldMkLst>
          <pc:docMk/>
          <pc:sldMk cId="3452186815" sldId="2134805611"/>
        </pc:sldMkLst>
        <pc:spChg chg="del">
          <ac:chgData name="Vesa Juvonen" userId="c7243be1-99a3-4752-ab2a-0cf698cf8236" providerId="ADAL" clId="{3C6175F1-1699-4D17-9E7F-26E4F3EFAB3F}" dt="2022-04-21T11:19:34.989" v="9" actId="478"/>
          <ac:spMkLst>
            <pc:docMk/>
            <pc:sldMk cId="3452186815" sldId="2134805611"/>
            <ac:spMk id="3" creationId="{17A94242-F3AA-CDD4-16E1-864AC30A8908}"/>
          </ac:spMkLst>
        </pc:spChg>
        <pc:spChg chg="mod">
          <ac:chgData name="Vesa Juvonen" userId="c7243be1-99a3-4752-ab2a-0cf698cf8236" providerId="ADAL" clId="{3C6175F1-1699-4D17-9E7F-26E4F3EFAB3F}" dt="2022-04-21T11:20:02.501" v="30" actId="113"/>
          <ac:spMkLst>
            <pc:docMk/>
            <pc:sldMk cId="3452186815" sldId="2134805611"/>
            <ac:spMk id="12" creationId="{24EC370B-AF62-4FF0-9567-91771F6DF07D}"/>
          </ac:spMkLst>
        </pc:spChg>
      </pc:sldChg>
      <pc:sldChg chg="modSp add mod">
        <pc:chgData name="Vesa Juvonen" userId="c7243be1-99a3-4752-ab2a-0cf698cf8236" providerId="ADAL" clId="{3C6175F1-1699-4D17-9E7F-26E4F3EFAB3F}" dt="2022-04-20T18:26:44.623" v="5" actId="207"/>
        <pc:sldMkLst>
          <pc:docMk/>
          <pc:sldMk cId="2923261421" sldId="2145707289"/>
        </pc:sldMkLst>
        <pc:spChg chg="mod">
          <ac:chgData name="Vesa Juvonen" userId="c7243be1-99a3-4752-ab2a-0cf698cf8236" providerId="ADAL" clId="{3C6175F1-1699-4D17-9E7F-26E4F3EFAB3F}" dt="2022-04-20T18:26:40.950" v="4" actId="207"/>
          <ac:spMkLst>
            <pc:docMk/>
            <pc:sldMk cId="2923261421" sldId="2145707289"/>
            <ac:spMk id="18" creationId="{E5183C7A-C387-45C5-B839-7BB228B4091B}"/>
          </ac:spMkLst>
        </pc:spChg>
        <pc:spChg chg="mod">
          <ac:chgData name="Vesa Juvonen" userId="c7243be1-99a3-4752-ab2a-0cf698cf8236" providerId="ADAL" clId="{3C6175F1-1699-4D17-9E7F-26E4F3EFAB3F}" dt="2022-04-20T18:26:44.623" v="5" actId="207"/>
          <ac:spMkLst>
            <pc:docMk/>
            <pc:sldMk cId="2923261421" sldId="2145707289"/>
            <ac:spMk id="19" creationId="{B96EE522-6672-435D-A47F-0B904BCE8C3A}"/>
          </ac:spMkLst>
        </pc:spChg>
      </pc:sldChg>
      <pc:sldChg chg="modSp add mod">
        <pc:chgData name="Vesa Juvonen" userId="c7243be1-99a3-4752-ab2a-0cf698cf8236" providerId="ADAL" clId="{3C6175F1-1699-4D17-9E7F-26E4F3EFAB3F}" dt="2022-04-20T18:26:24.055" v="2" actId="207"/>
        <pc:sldMkLst>
          <pc:docMk/>
          <pc:sldMk cId="703129730" sldId="2145707291"/>
        </pc:sldMkLst>
        <pc:spChg chg="mod">
          <ac:chgData name="Vesa Juvonen" userId="c7243be1-99a3-4752-ab2a-0cf698cf8236" providerId="ADAL" clId="{3C6175F1-1699-4D17-9E7F-26E4F3EFAB3F}" dt="2022-04-20T18:26:18.927" v="1" actId="207"/>
          <ac:spMkLst>
            <pc:docMk/>
            <pc:sldMk cId="703129730" sldId="2145707291"/>
            <ac:spMk id="18" creationId="{E5183C7A-C387-45C5-B839-7BB228B4091B}"/>
          </ac:spMkLst>
        </pc:spChg>
        <pc:spChg chg="mod">
          <ac:chgData name="Vesa Juvonen" userId="c7243be1-99a3-4752-ab2a-0cf698cf8236" providerId="ADAL" clId="{3C6175F1-1699-4D17-9E7F-26E4F3EFAB3F}" dt="2022-04-20T18:26:24.055" v="2" actId="207"/>
          <ac:spMkLst>
            <pc:docMk/>
            <pc:sldMk cId="703129730" sldId="2145707291"/>
            <ac:spMk id="19" creationId="{B96EE522-6672-435D-A47F-0B904BCE8C3A}"/>
          </ac:spMkLst>
        </pc:spChg>
      </pc:sldChg>
    </pc:docChg>
  </pc:docChgLst>
  <pc:docChgLst>
    <pc:chgData name="David Warner" userId="51ffa14d-fdfd-4571-a787-ad4b3bb92711" providerId="ADAL" clId="{CE1AB9F0-655B-4D60-A1F6-8C6348E5D1D5}"/>
    <pc:docChg chg="undo custSel modSld">
      <pc:chgData name="David Warner" userId="51ffa14d-fdfd-4571-a787-ad4b3bb92711" providerId="ADAL" clId="{CE1AB9F0-655B-4D60-A1F6-8C6348E5D1D5}" dt="2022-04-20T18:12:29.271" v="137" actId="1076"/>
      <pc:docMkLst>
        <pc:docMk/>
      </pc:docMkLst>
      <pc:sldChg chg="addSp delSp modSp mod">
        <pc:chgData name="David Warner" userId="51ffa14d-fdfd-4571-a787-ad4b3bb92711" providerId="ADAL" clId="{CE1AB9F0-655B-4D60-A1F6-8C6348E5D1D5}" dt="2022-04-20T18:12:29.271" v="137" actId="1076"/>
        <pc:sldMkLst>
          <pc:docMk/>
          <pc:sldMk cId="154491924" sldId="2134805599"/>
        </pc:sldMkLst>
        <pc:spChg chg="mod">
          <ac:chgData name="David Warner" userId="51ffa14d-fdfd-4571-a787-ad4b3bb92711" providerId="ADAL" clId="{CE1AB9F0-655B-4D60-A1F6-8C6348E5D1D5}" dt="2022-04-20T17:33:49.614" v="113" actId="20577"/>
          <ac:spMkLst>
            <pc:docMk/>
            <pc:sldMk cId="154491924" sldId="2134805599"/>
            <ac:spMk id="3" creationId="{CBDC9C38-872E-4048-96FE-C321FEF21EC1}"/>
          </ac:spMkLst>
        </pc:spChg>
        <pc:spChg chg="del mod">
          <ac:chgData name="David Warner" userId="51ffa14d-fdfd-4571-a787-ad4b3bb92711" providerId="ADAL" clId="{CE1AB9F0-655B-4D60-A1F6-8C6348E5D1D5}" dt="2022-04-20T17:32:46.325" v="89" actId="478"/>
          <ac:spMkLst>
            <pc:docMk/>
            <pc:sldMk cId="154491924" sldId="2134805599"/>
            <ac:spMk id="4" creationId="{3CE883FC-7DDB-F02C-0AF1-A3E0752BC52D}"/>
          </ac:spMkLst>
        </pc:spChg>
        <pc:picChg chg="mod">
          <ac:chgData name="David Warner" userId="51ffa14d-fdfd-4571-a787-ad4b3bb92711" providerId="ADAL" clId="{CE1AB9F0-655B-4D60-A1F6-8C6348E5D1D5}" dt="2022-04-20T18:12:27.224" v="136" actId="1076"/>
          <ac:picMkLst>
            <pc:docMk/>
            <pc:sldMk cId="154491924" sldId="2134805599"/>
            <ac:picMk id="47" creationId="{62D672BA-A8BB-8061-BD34-6DE217402441}"/>
          </ac:picMkLst>
        </pc:picChg>
        <pc:picChg chg="add mod">
          <ac:chgData name="David Warner" userId="51ffa14d-fdfd-4571-a787-ad4b3bb92711" providerId="ADAL" clId="{CE1AB9F0-655B-4D60-A1F6-8C6348E5D1D5}" dt="2022-04-20T17:33:58.605" v="115" actId="1076"/>
          <ac:picMkLst>
            <pc:docMk/>
            <pc:sldMk cId="154491924" sldId="2134805599"/>
            <ac:picMk id="48" creationId="{639F5F5C-40F2-44AD-A5C0-EF113160EEA0}"/>
          </ac:picMkLst>
        </pc:picChg>
        <pc:picChg chg="add mod">
          <ac:chgData name="David Warner" userId="51ffa14d-fdfd-4571-a787-ad4b3bb92711" providerId="ADAL" clId="{CE1AB9F0-655B-4D60-A1F6-8C6348E5D1D5}" dt="2022-04-20T17:34:03.110" v="117" actId="1076"/>
          <ac:picMkLst>
            <pc:docMk/>
            <pc:sldMk cId="154491924" sldId="2134805599"/>
            <ac:picMk id="52" creationId="{D1E9D8C2-46B8-4E6F-8C7A-1CB4A34F338F}"/>
          </ac:picMkLst>
        </pc:picChg>
        <pc:picChg chg="mod">
          <ac:chgData name="David Warner" userId="51ffa14d-fdfd-4571-a787-ad4b3bb92711" providerId="ADAL" clId="{CE1AB9F0-655B-4D60-A1F6-8C6348E5D1D5}" dt="2022-04-20T18:12:29.271" v="137" actId="1076"/>
          <ac:picMkLst>
            <pc:docMk/>
            <pc:sldMk cId="154491924" sldId="2134805599"/>
            <ac:picMk id="53" creationId="{AF1B5964-B589-EAA5-F35D-5798EE7B67E4}"/>
          </ac:picMkLst>
        </pc:picChg>
        <pc:picChg chg="mod">
          <ac:chgData name="David Warner" userId="51ffa14d-fdfd-4571-a787-ad4b3bb92711" providerId="ADAL" clId="{CE1AB9F0-655B-4D60-A1F6-8C6348E5D1D5}" dt="2022-04-20T18:12:19.651" v="133" actId="1076"/>
          <ac:picMkLst>
            <pc:docMk/>
            <pc:sldMk cId="154491924" sldId="2134805599"/>
            <ac:picMk id="54" creationId="{E5C3C0E2-BEE2-7881-9400-64413849EED3}"/>
          </ac:picMkLst>
        </pc:picChg>
        <pc:picChg chg="del">
          <ac:chgData name="David Warner" userId="51ffa14d-fdfd-4571-a787-ad4b3bb92711" providerId="ADAL" clId="{CE1AB9F0-655B-4D60-A1F6-8C6348E5D1D5}" dt="2022-04-20T18:11:52.114" v="125" actId="478"/>
          <ac:picMkLst>
            <pc:docMk/>
            <pc:sldMk cId="154491924" sldId="2134805599"/>
            <ac:picMk id="55" creationId="{6A406D77-2440-9869-B9C8-2134A57FBB22}"/>
          </ac:picMkLst>
        </pc:picChg>
      </pc:sldChg>
    </pc:docChg>
  </pc:docChgLst>
  <pc:docChgLst>
    <pc:chgData name="Julie Turner" userId="S::julie.turner_sympraxisconsulting.com#ext#@microsoft.onmicrosoft.com::51f00042-4c48-4111-9ee4-670ef2fc7d0e" providerId="AD" clId="Web-{46A0DFEE-7CA9-4CD2-AC85-A11D8ED5FF3A}"/>
    <pc:docChg chg="modSld">
      <pc:chgData name="Julie Turner" userId="S::julie.turner_sympraxisconsulting.com#ext#@microsoft.onmicrosoft.com::51f00042-4c48-4111-9ee4-670ef2fc7d0e" providerId="AD" clId="Web-{46A0DFEE-7CA9-4CD2-AC85-A11D8ED5FF3A}" dt="2021-11-29T21:45:46.138" v="88" actId="20577"/>
      <pc:docMkLst>
        <pc:docMk/>
      </pc:docMkLst>
      <pc:sldChg chg="delSp modSp">
        <pc:chgData name="Julie Turner" userId="S::julie.turner_sympraxisconsulting.com#ext#@microsoft.onmicrosoft.com::51f00042-4c48-4111-9ee4-670ef2fc7d0e" providerId="AD" clId="Web-{46A0DFEE-7CA9-4CD2-AC85-A11D8ED5FF3A}" dt="2021-11-29T21:45:46.138" v="88" actId="20577"/>
        <pc:sldMkLst>
          <pc:docMk/>
          <pc:sldMk cId="2877399898" sldId="1623"/>
        </pc:sldMkLst>
        <pc:spChg chg="mod">
          <ac:chgData name="Julie Turner" userId="S::julie.turner_sympraxisconsulting.com#ext#@microsoft.onmicrosoft.com::51f00042-4c48-4111-9ee4-670ef2fc7d0e" providerId="AD" clId="Web-{46A0DFEE-7CA9-4CD2-AC85-A11D8ED5FF3A}" dt="2021-11-29T21:45:46.138" v="88"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46A0DFEE-7CA9-4CD2-AC85-A11D8ED5FF3A}" dt="2021-11-29T21:33:12.771" v="0"/>
          <ac:spMkLst>
            <pc:docMk/>
            <pc:sldMk cId="2877399898" sldId="1623"/>
            <ac:spMk id="138" creationId="{06DEC62E-283F-4239-B6DD-02FD0CD66AE8}"/>
          </ac:spMkLst>
        </pc:spChg>
      </pc:sldChg>
    </pc:docChg>
  </pc:docChgLst>
  <pc:docChgLst>
    <pc:chgData name="Julie Turner" userId="S::julie.turner_sympraxisconsulting.com#ext#@microsoft.onmicrosoft.com::51f00042-4c48-4111-9ee4-670ef2fc7d0e" providerId="AD" clId="Web-{105E0D5F-6B0D-4B90-9FA6-A9597CFD9B26}"/>
    <pc:docChg chg="modSld">
      <pc:chgData name="Julie Turner" userId="S::julie.turner_sympraxisconsulting.com#ext#@microsoft.onmicrosoft.com::51f00042-4c48-4111-9ee4-670ef2fc7d0e" providerId="AD" clId="Web-{105E0D5F-6B0D-4B90-9FA6-A9597CFD9B26}" dt="2021-10-18T15:41:18.132" v="135" actId="20577"/>
      <pc:docMkLst>
        <pc:docMk/>
      </pc:docMkLst>
      <pc:sldChg chg="delSp modSp">
        <pc:chgData name="Julie Turner" userId="S::julie.turner_sympraxisconsulting.com#ext#@microsoft.onmicrosoft.com::51f00042-4c48-4111-9ee4-670ef2fc7d0e" providerId="AD" clId="Web-{105E0D5F-6B0D-4B90-9FA6-A9597CFD9B26}" dt="2021-10-18T15:41:18.132" v="135" actId="20577"/>
        <pc:sldMkLst>
          <pc:docMk/>
          <pc:sldMk cId="2877399898" sldId="1623"/>
        </pc:sldMkLst>
        <pc:spChg chg="mod">
          <ac:chgData name="Julie Turner" userId="S::julie.turner_sympraxisconsulting.com#ext#@microsoft.onmicrosoft.com::51f00042-4c48-4111-9ee4-670ef2fc7d0e" providerId="AD" clId="Web-{105E0D5F-6B0D-4B90-9FA6-A9597CFD9B26}" dt="2021-10-18T15:41:18.132" v="135"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105E0D5F-6B0D-4B90-9FA6-A9597CFD9B26}" dt="2021-10-18T15:18:45.661" v="0"/>
          <ac:spMkLst>
            <pc:docMk/>
            <pc:sldMk cId="2877399898" sldId="1623"/>
            <ac:spMk id="138" creationId="{CA512B00-C796-422D-BDE6-D0ACED8943EF}"/>
          </ac:spMkLst>
        </pc:spChg>
      </pc:sldChg>
    </pc:docChg>
  </pc:docChgLst>
  <pc:docChgLst>
    <pc:chgData name="David Warner" userId="S::david_dwarnerii.com#ext#@microsoft.onmicrosoft.com::acafcf14-4098-4a83-9425-e73571277a06" providerId="AD" clId="Web-{72F70A5A-ED6F-4A07-9EE0-F32874819C8F}"/>
    <pc:docChg chg="modSld">
      <pc:chgData name="David Warner" userId="S::david_dwarnerii.com#ext#@microsoft.onmicrosoft.com::acafcf14-4098-4a83-9425-e73571277a06" providerId="AD" clId="Web-{72F70A5A-ED6F-4A07-9EE0-F32874819C8F}" dt="2021-10-15T13:45:46.968" v="123" actId="20577"/>
      <pc:docMkLst>
        <pc:docMk/>
      </pc:docMkLst>
      <pc:sldChg chg="addSp">
        <pc:chgData name="David Warner" userId="S::david_dwarnerii.com#ext#@microsoft.onmicrosoft.com::acafcf14-4098-4a83-9425-e73571277a06" providerId="AD" clId="Web-{72F70A5A-ED6F-4A07-9EE0-F32874819C8F}" dt="2021-10-15T13:40:05.665" v="27"/>
        <pc:sldMkLst>
          <pc:docMk/>
          <pc:sldMk cId="2974719989" sldId="267"/>
        </pc:sldMkLst>
        <pc:spChg chg="add">
          <ac:chgData name="David Warner" userId="S::david_dwarnerii.com#ext#@microsoft.onmicrosoft.com::acafcf14-4098-4a83-9425-e73571277a06" providerId="AD" clId="Web-{72F70A5A-ED6F-4A07-9EE0-F32874819C8F}" dt="2021-10-15T13:40:05.665" v="27"/>
          <ac:spMkLst>
            <pc:docMk/>
            <pc:sldMk cId="2974719989" sldId="267"/>
            <ac:spMk id="4" creationId="{733FD01C-7177-4866-9B51-0592952EDB9B}"/>
          </ac:spMkLst>
        </pc:spChg>
      </pc:sldChg>
      <pc:sldChg chg="modSp">
        <pc:chgData name="David Warner" userId="S::david_dwarnerii.com#ext#@microsoft.onmicrosoft.com::acafcf14-4098-4a83-9425-e73571277a06" providerId="AD" clId="Web-{72F70A5A-ED6F-4A07-9EE0-F32874819C8F}" dt="2021-10-15T13:39:52.867" v="21" actId="20577"/>
        <pc:sldMkLst>
          <pc:docMk/>
          <pc:sldMk cId="2967945684" sldId="277"/>
        </pc:sldMkLst>
        <pc:spChg chg="mod">
          <ac:chgData name="David Warner" userId="S::david_dwarnerii.com#ext#@microsoft.onmicrosoft.com::acafcf14-4098-4a83-9425-e73571277a06" providerId="AD" clId="Web-{72F70A5A-ED6F-4A07-9EE0-F32874819C8F}" dt="2021-10-15T13:39:52.867" v="2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72F70A5A-ED6F-4A07-9EE0-F32874819C8F}" dt="2021-10-15T13:38:38.533" v="1" actId="20577"/>
        <pc:sldMkLst>
          <pc:docMk/>
          <pc:sldMk cId="287163252" sldId="1567"/>
        </pc:sldMkLst>
        <pc:spChg chg="mod">
          <ac:chgData name="David Warner" userId="S::david_dwarnerii.com#ext#@microsoft.onmicrosoft.com::acafcf14-4098-4a83-9425-e73571277a06" providerId="AD" clId="Web-{72F70A5A-ED6F-4A07-9EE0-F32874819C8F}" dt="2021-10-15T13:38:38.533"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72F70A5A-ED6F-4A07-9EE0-F32874819C8F}" dt="2021-10-15T13:40:00.102" v="24"/>
        <pc:sldMkLst>
          <pc:docMk/>
          <pc:sldMk cId="2877399898" sldId="1623"/>
        </pc:sldMkLst>
        <pc:spChg chg="add">
          <ac:chgData name="David Warner" userId="S::david_dwarnerii.com#ext#@microsoft.onmicrosoft.com::acafcf14-4098-4a83-9425-e73571277a06" providerId="AD" clId="Web-{72F70A5A-ED6F-4A07-9EE0-F32874819C8F}" dt="2021-10-15T13:40:00.102" v="24"/>
          <ac:spMkLst>
            <pc:docMk/>
            <pc:sldMk cId="2877399898" sldId="1623"/>
            <ac:spMk id="138" creationId="{CA512B00-C796-422D-BDE6-D0ACED8943EF}"/>
          </ac:spMkLst>
        </pc:spChg>
      </pc:sldChg>
      <pc:sldChg chg="addSp">
        <pc:chgData name="David Warner" userId="S::david_dwarnerii.com#ext#@microsoft.onmicrosoft.com::acafcf14-4098-4a83-9425-e73571277a06" providerId="AD" clId="Web-{72F70A5A-ED6F-4A07-9EE0-F32874819C8F}" dt="2021-10-15T13:39:58.430" v="23"/>
        <pc:sldMkLst>
          <pc:docMk/>
          <pc:sldMk cId="2253365439" sldId="1642"/>
        </pc:sldMkLst>
        <pc:spChg chg="add">
          <ac:chgData name="David Warner" userId="S::david_dwarnerii.com#ext#@microsoft.onmicrosoft.com::acafcf14-4098-4a83-9425-e73571277a06" providerId="AD" clId="Web-{72F70A5A-ED6F-4A07-9EE0-F32874819C8F}" dt="2021-10-15T13:39:58.430" v="23"/>
          <ac:spMkLst>
            <pc:docMk/>
            <pc:sldMk cId="2253365439" sldId="1642"/>
            <ac:spMk id="4" creationId="{C29F6D19-318F-4328-B759-D7DB3298190C}"/>
          </ac:spMkLst>
        </pc:spChg>
      </pc:sldChg>
      <pc:sldChg chg="modSp">
        <pc:chgData name="David Warner" userId="S::david_dwarnerii.com#ext#@microsoft.onmicrosoft.com::acafcf14-4098-4a83-9425-e73571277a06" providerId="AD" clId="Web-{72F70A5A-ED6F-4A07-9EE0-F32874819C8F}" dt="2021-10-15T13:44:21.838" v="74"/>
        <pc:sldMkLst>
          <pc:docMk/>
          <pc:sldMk cId="10702720" sldId="2079"/>
        </pc:sldMkLst>
        <pc:spChg chg="mod">
          <ac:chgData name="David Warner" userId="S::david_dwarnerii.com#ext#@microsoft.onmicrosoft.com::acafcf14-4098-4a83-9425-e73571277a06" providerId="AD" clId="Web-{72F70A5A-ED6F-4A07-9EE0-F32874819C8F}" dt="2021-10-15T13:43:26.131" v="72" actId="20577"/>
          <ac:spMkLst>
            <pc:docMk/>
            <pc:sldMk cId="10702720" sldId="2079"/>
            <ac:spMk id="8" creationId="{00000000-0000-0000-0000-000000000000}"/>
          </ac:spMkLst>
        </pc:spChg>
        <pc:picChg chg="mod">
          <ac:chgData name="David Warner" userId="S::david_dwarnerii.com#ext#@microsoft.onmicrosoft.com::acafcf14-4098-4a83-9425-e73571277a06" providerId="AD" clId="Web-{72F70A5A-ED6F-4A07-9EE0-F32874819C8F}" dt="2021-10-15T13:44:15.993" v="73"/>
          <ac:picMkLst>
            <pc:docMk/>
            <pc:sldMk cId="10702720" sldId="2079"/>
            <ac:picMk id="2" creationId="{619630DA-55FA-465E-83F2-A89A5DE2BB6A}"/>
          </ac:picMkLst>
        </pc:picChg>
        <pc:picChg chg="mod">
          <ac:chgData name="David Warner" userId="S::david_dwarnerii.com#ext#@microsoft.onmicrosoft.com::acafcf14-4098-4a83-9425-e73571277a06" providerId="AD" clId="Web-{72F70A5A-ED6F-4A07-9EE0-F32874819C8F}" dt="2021-10-15T13:44:21.838" v="74"/>
          <ac:picMkLst>
            <pc:docMk/>
            <pc:sldMk cId="10702720" sldId="2079"/>
            <ac:picMk id="10" creationId="{950B7BCA-FEB3-49BF-824B-BCF932B29A53}"/>
          </ac:picMkLst>
        </pc:picChg>
      </pc:sldChg>
      <pc:sldChg chg="addSp">
        <pc:chgData name="David Warner" userId="S::david_dwarnerii.com#ext#@microsoft.onmicrosoft.com::acafcf14-4098-4a83-9425-e73571277a06" providerId="AD" clId="Web-{72F70A5A-ED6F-4A07-9EE0-F32874819C8F}" dt="2021-10-15T13:39:57.086" v="22"/>
        <pc:sldMkLst>
          <pc:docMk/>
          <pc:sldMk cId="4037611923" sldId="3334"/>
        </pc:sldMkLst>
        <pc:spChg chg="add">
          <ac:chgData name="David Warner" userId="S::david_dwarnerii.com#ext#@microsoft.onmicrosoft.com::acafcf14-4098-4a83-9425-e73571277a06" providerId="AD" clId="Web-{72F70A5A-ED6F-4A07-9EE0-F32874819C8F}" dt="2021-10-15T13:39:57.086" v="22"/>
          <ac:spMkLst>
            <pc:docMk/>
            <pc:sldMk cId="4037611923" sldId="3334"/>
            <ac:spMk id="4" creationId="{59010F25-7699-490B-BB0B-5282CAEF2526}"/>
          </ac:spMkLst>
        </pc:spChg>
      </pc:sldChg>
      <pc:sldChg chg="addSp">
        <pc:chgData name="David Warner" userId="S::david_dwarnerii.com#ext#@microsoft.onmicrosoft.com::acafcf14-4098-4a83-9425-e73571277a06" providerId="AD" clId="Web-{72F70A5A-ED6F-4A07-9EE0-F32874819C8F}" dt="2021-10-15T13:40:01.962" v="25"/>
        <pc:sldMkLst>
          <pc:docMk/>
          <pc:sldMk cId="631502111" sldId="11650"/>
        </pc:sldMkLst>
        <pc:spChg chg="add">
          <ac:chgData name="David Warner" userId="S::david_dwarnerii.com#ext#@microsoft.onmicrosoft.com::acafcf14-4098-4a83-9425-e73571277a06" providerId="AD" clId="Web-{72F70A5A-ED6F-4A07-9EE0-F32874819C8F}" dt="2021-10-15T13:40:01.962" v="25"/>
          <ac:spMkLst>
            <pc:docMk/>
            <pc:sldMk cId="631502111" sldId="11650"/>
            <ac:spMk id="4" creationId="{A7890300-CD30-43D0-8331-EA6436B17899}"/>
          </ac:spMkLst>
        </pc:spChg>
      </pc:sldChg>
      <pc:sldChg chg="modSp">
        <pc:chgData name="David Warner" userId="S::david_dwarnerii.com#ext#@microsoft.onmicrosoft.com::acafcf14-4098-4a83-9425-e73571277a06" providerId="AD" clId="Web-{72F70A5A-ED6F-4A07-9EE0-F32874819C8F}" dt="2021-10-15T13:45:46.968" v="123" actId="20577"/>
        <pc:sldMkLst>
          <pc:docMk/>
          <pc:sldMk cId="778883926" sldId="2076136264"/>
        </pc:sldMkLst>
        <pc:spChg chg="mod">
          <ac:chgData name="David Warner" userId="S::david_dwarnerii.com#ext#@microsoft.onmicrosoft.com::acafcf14-4098-4a83-9425-e73571277a06" providerId="AD" clId="Web-{72F70A5A-ED6F-4A07-9EE0-F32874819C8F}" dt="2021-10-15T13:45:46.968" v="12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72F70A5A-ED6F-4A07-9EE0-F32874819C8F}" dt="2021-10-15T13:44:37.214" v="75"/>
          <ac:picMkLst>
            <pc:docMk/>
            <pc:sldMk cId="778883926" sldId="2076136264"/>
            <ac:picMk id="6" creationId="{6B96880A-89CD-4450-AE79-E2EC4F9F20C6}"/>
          </ac:picMkLst>
        </pc:picChg>
        <pc:picChg chg="mod">
          <ac:chgData name="David Warner" userId="S::david_dwarnerii.com#ext#@microsoft.onmicrosoft.com::acafcf14-4098-4a83-9425-e73571277a06" providerId="AD" clId="Web-{72F70A5A-ED6F-4A07-9EE0-F32874819C8F}" dt="2021-10-15T13:45:42.218" v="122" actId="1076"/>
          <ac:picMkLst>
            <pc:docMk/>
            <pc:sldMk cId="778883926" sldId="2076136264"/>
            <ac:picMk id="7" creationId="{0D451F4B-CD54-4DB1-BF0C-E5FC1F3EA21E}"/>
          </ac:picMkLst>
        </pc:picChg>
        <pc:picChg chg="mod">
          <ac:chgData name="David Warner" userId="S::david_dwarnerii.com#ext#@microsoft.onmicrosoft.com::acafcf14-4098-4a83-9425-e73571277a06" providerId="AD" clId="Web-{72F70A5A-ED6F-4A07-9EE0-F32874819C8F}" dt="2021-10-15T13:45:40.577" v="121"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72F70A5A-ED6F-4A07-9EE0-F32874819C8F}" dt="2021-10-15T13:40:08.759" v="28"/>
        <pc:sldMkLst>
          <pc:docMk/>
          <pc:sldMk cId="1812315545" sldId="2134805597"/>
        </pc:sldMkLst>
        <pc:spChg chg="add">
          <ac:chgData name="David Warner" userId="S::david_dwarnerii.com#ext#@microsoft.onmicrosoft.com::acafcf14-4098-4a83-9425-e73571277a06" providerId="AD" clId="Web-{72F70A5A-ED6F-4A07-9EE0-F32874819C8F}" dt="2021-10-15T13:40:08.759" v="28"/>
          <ac:spMkLst>
            <pc:docMk/>
            <pc:sldMk cId="1812315545" sldId="2134805597"/>
            <ac:spMk id="2" creationId="{110696A0-F1BD-4D9D-B804-ED512781FD9E}"/>
          </ac:spMkLst>
        </pc:spChg>
      </pc:sldChg>
      <pc:sldChg chg="addSp">
        <pc:chgData name="David Warner" userId="S::david_dwarnerii.com#ext#@microsoft.onmicrosoft.com::acafcf14-4098-4a83-9425-e73571277a06" providerId="AD" clId="Web-{72F70A5A-ED6F-4A07-9EE0-F32874819C8F}" dt="2021-10-15T13:40:04.024" v="26"/>
        <pc:sldMkLst>
          <pc:docMk/>
          <pc:sldMk cId="663564320" sldId="2147469559"/>
        </pc:sldMkLst>
        <pc:spChg chg="add">
          <ac:chgData name="David Warner" userId="S::david_dwarnerii.com#ext#@microsoft.onmicrosoft.com::acafcf14-4098-4a83-9425-e73571277a06" providerId="AD" clId="Web-{72F70A5A-ED6F-4A07-9EE0-F32874819C8F}" dt="2021-10-15T13:40:04.024" v="26"/>
          <ac:spMkLst>
            <pc:docMk/>
            <pc:sldMk cId="663564320" sldId="2147469559"/>
            <ac:spMk id="3" creationId="{631338B7-1D74-4B25-B914-74E5FC8E5047}"/>
          </ac:spMkLst>
        </pc:spChg>
      </pc:sldChg>
      <pc:sldChg chg="addSp">
        <pc:chgData name="David Warner" userId="S::david_dwarnerii.com#ext#@microsoft.onmicrosoft.com::acafcf14-4098-4a83-9425-e73571277a06" providerId="AD" clId="Web-{72F70A5A-ED6F-4A07-9EE0-F32874819C8F}" dt="2021-10-15T13:40:11.290" v="29"/>
        <pc:sldMkLst>
          <pc:docMk/>
          <pc:sldMk cId="2131087934" sldId="2147469560"/>
        </pc:sldMkLst>
        <pc:spChg chg="add">
          <ac:chgData name="David Warner" userId="S::david_dwarnerii.com#ext#@microsoft.onmicrosoft.com::acafcf14-4098-4a83-9425-e73571277a06" providerId="AD" clId="Web-{72F70A5A-ED6F-4A07-9EE0-F32874819C8F}" dt="2021-10-15T13:40:11.290" v="29"/>
          <ac:spMkLst>
            <pc:docMk/>
            <pc:sldMk cId="2131087934" sldId="2147469560"/>
            <ac:spMk id="13" creationId="{78D971D3-F1C7-41A3-B746-067348284224}"/>
          </ac:spMkLst>
        </pc:spChg>
      </pc:sldChg>
    </pc:docChg>
  </pc:docChgLst>
  <pc:docChgLst>
    <pc:chgData name="Vesa Juvonen" userId="c7243be1-99a3-4752-ab2a-0cf698cf8236" providerId="ADAL" clId="{54EB2A4D-9839-4FDB-9878-809B19831554}"/>
    <pc:docChg chg="custSel addSld delSld modSld modSection">
      <pc:chgData name="Vesa Juvonen" userId="c7243be1-99a3-4752-ab2a-0cf698cf8236" providerId="ADAL" clId="{54EB2A4D-9839-4FDB-9878-809B19831554}" dt="2022-03-10T14:28:31.633" v="150" actId="20577"/>
      <pc:docMkLst>
        <pc:docMk/>
      </pc:docMkLst>
      <pc:sldChg chg="delSp mod">
        <pc:chgData name="Vesa Juvonen" userId="c7243be1-99a3-4752-ab2a-0cf698cf8236" providerId="ADAL" clId="{54EB2A4D-9839-4FDB-9878-809B19831554}" dt="2022-03-10T11:44:36.156" v="74" actId="478"/>
        <pc:sldMkLst>
          <pc:docMk/>
          <pc:sldMk cId="1964942243" sldId="2076137768"/>
        </pc:sldMkLst>
        <pc:spChg chg="del">
          <ac:chgData name="Vesa Juvonen" userId="c7243be1-99a3-4752-ab2a-0cf698cf8236" providerId="ADAL" clId="{54EB2A4D-9839-4FDB-9878-809B19831554}" dt="2022-03-10T11:44:36.156" v="74" actId="478"/>
          <ac:spMkLst>
            <pc:docMk/>
            <pc:sldMk cId="1964942243" sldId="2076137768"/>
            <ac:spMk id="3" creationId="{147CC466-3D88-4E4F-A27F-2C6B592D271A}"/>
          </ac:spMkLst>
        </pc:spChg>
      </pc:sldChg>
      <pc:sldChg chg="del">
        <pc:chgData name="Vesa Juvonen" userId="c7243be1-99a3-4752-ab2a-0cf698cf8236" providerId="ADAL" clId="{54EB2A4D-9839-4FDB-9878-809B19831554}" dt="2022-03-09T19:57:53.598" v="3" actId="47"/>
        <pc:sldMkLst>
          <pc:docMk/>
          <pc:sldMk cId="737874522" sldId="2076137832"/>
        </pc:sldMkLst>
      </pc:sldChg>
      <pc:sldChg chg="modSp add mod">
        <pc:chgData name="Vesa Juvonen" userId="c7243be1-99a3-4752-ab2a-0cf698cf8236" providerId="ADAL" clId="{54EB2A4D-9839-4FDB-9878-809B19831554}" dt="2022-03-09T19:57:51.559" v="2" actId="207"/>
        <pc:sldMkLst>
          <pc:docMk/>
          <pc:sldMk cId="1876898821" sldId="2076137837"/>
        </pc:sldMkLst>
        <pc:spChg chg="mod">
          <ac:chgData name="Vesa Juvonen" userId="c7243be1-99a3-4752-ab2a-0cf698cf8236" providerId="ADAL" clId="{54EB2A4D-9839-4FDB-9878-809B19831554}" dt="2022-03-09T19:57:45.510" v="1" actId="207"/>
          <ac:spMkLst>
            <pc:docMk/>
            <pc:sldMk cId="1876898821" sldId="2076137837"/>
            <ac:spMk id="18" creationId="{E5183C7A-C387-45C5-B839-7BB228B4091B}"/>
          </ac:spMkLst>
        </pc:spChg>
        <pc:spChg chg="mod">
          <ac:chgData name="Vesa Juvonen" userId="c7243be1-99a3-4752-ab2a-0cf698cf8236" providerId="ADAL" clId="{54EB2A4D-9839-4FDB-9878-809B19831554}" dt="2022-03-09T19:57:51.559" v="2" actId="207"/>
          <ac:spMkLst>
            <pc:docMk/>
            <pc:sldMk cId="1876898821" sldId="2076137837"/>
            <ac:spMk id="19" creationId="{B96EE522-6672-435D-A47F-0B904BCE8C3A}"/>
          </ac:spMkLst>
        </pc:spChg>
      </pc:sldChg>
      <pc:sldChg chg="addSp delSp modSp mod">
        <pc:chgData name="Vesa Juvonen" userId="c7243be1-99a3-4752-ab2a-0cf698cf8236" providerId="ADAL" clId="{54EB2A4D-9839-4FDB-9878-809B19831554}" dt="2022-03-10T11:42:58.121" v="73" actId="1076"/>
        <pc:sldMkLst>
          <pc:docMk/>
          <pc:sldMk cId="837812005" sldId="2134805600"/>
        </pc:sldMkLst>
        <pc:spChg chg="del">
          <ac:chgData name="Vesa Juvonen" userId="c7243be1-99a3-4752-ab2a-0cf698cf8236" providerId="ADAL" clId="{54EB2A4D-9839-4FDB-9878-809B19831554}" dt="2022-03-10T11:41:24.531" v="25" actId="478"/>
          <ac:spMkLst>
            <pc:docMk/>
            <pc:sldMk cId="837812005" sldId="2134805600"/>
            <ac:spMk id="2" creationId="{C5853159-3853-4044-8A05-775EE74A2B0A}"/>
          </ac:spMkLst>
        </pc:spChg>
        <pc:spChg chg="del mod">
          <ac:chgData name="Vesa Juvonen" userId="c7243be1-99a3-4752-ab2a-0cf698cf8236" providerId="ADAL" clId="{54EB2A4D-9839-4FDB-9878-809B19831554}" dt="2022-03-10T11:42:16.330" v="38" actId="478"/>
          <ac:spMkLst>
            <pc:docMk/>
            <pc:sldMk cId="837812005" sldId="2134805600"/>
            <ac:spMk id="5" creationId="{78CA2CA6-B6E6-44A2-A3FF-D31E50A2BB41}"/>
          </ac:spMkLst>
        </pc:spChg>
        <pc:spChg chg="mod">
          <ac:chgData name="Vesa Juvonen" userId="c7243be1-99a3-4752-ab2a-0cf698cf8236" providerId="ADAL" clId="{54EB2A4D-9839-4FDB-9878-809B19831554}" dt="2022-03-10T11:42:02.084" v="35" actId="1076"/>
          <ac:spMkLst>
            <pc:docMk/>
            <pc:sldMk cId="837812005" sldId="2134805600"/>
            <ac:spMk id="7" creationId="{D88F2072-6F4F-460D-B61B-3F21B5F89F2B}"/>
          </ac:spMkLst>
        </pc:spChg>
        <pc:spChg chg="mod">
          <ac:chgData name="Vesa Juvonen" userId="c7243be1-99a3-4752-ab2a-0cf698cf8236" providerId="ADAL" clId="{54EB2A4D-9839-4FDB-9878-809B19831554}" dt="2022-03-10T11:42:07.529" v="36" actId="1076"/>
          <ac:spMkLst>
            <pc:docMk/>
            <pc:sldMk cId="837812005" sldId="2134805600"/>
            <ac:spMk id="9" creationId="{4E9385E9-EBB4-4B3B-A43E-6C3ADC70F1A3}"/>
          </ac:spMkLst>
        </pc:spChg>
        <pc:spChg chg="mod">
          <ac:chgData name="Vesa Juvonen" userId="c7243be1-99a3-4752-ab2a-0cf698cf8236" providerId="ADAL" clId="{54EB2A4D-9839-4FDB-9878-809B19831554}" dt="2022-03-10T11:41:57.324" v="34" actId="1076"/>
          <ac:spMkLst>
            <pc:docMk/>
            <pc:sldMk cId="837812005" sldId="2134805600"/>
            <ac:spMk id="10" creationId="{7C816919-6E6A-4402-ADE3-B85F4ACC0DF0}"/>
          </ac:spMkLst>
        </pc:spChg>
        <pc:spChg chg="mod">
          <ac:chgData name="Vesa Juvonen" userId="c7243be1-99a3-4752-ab2a-0cf698cf8236" providerId="ADAL" clId="{54EB2A4D-9839-4FDB-9878-809B19831554}" dt="2022-03-10T11:42:24.230" v="39" actId="1076"/>
          <ac:spMkLst>
            <pc:docMk/>
            <pc:sldMk cId="837812005" sldId="2134805600"/>
            <ac:spMk id="11" creationId="{DD1EFCA9-4FF7-4A10-ADF6-446C2EFBF31A}"/>
          </ac:spMkLst>
        </pc:spChg>
        <pc:spChg chg="mod">
          <ac:chgData name="Vesa Juvonen" userId="c7243be1-99a3-4752-ab2a-0cf698cf8236" providerId="ADAL" clId="{54EB2A4D-9839-4FDB-9878-809B19831554}" dt="2022-03-10T11:42:58.121" v="73" actId="1076"/>
          <ac:spMkLst>
            <pc:docMk/>
            <pc:sldMk cId="837812005" sldId="2134805600"/>
            <ac:spMk id="12" creationId="{98879855-B3F2-4C88-952D-E0112B70464E}"/>
          </ac:spMkLst>
        </pc:spChg>
        <pc:spChg chg="mod">
          <ac:chgData name="Vesa Juvonen" userId="c7243be1-99a3-4752-ab2a-0cf698cf8236" providerId="ADAL" clId="{54EB2A4D-9839-4FDB-9878-809B19831554}" dt="2022-03-10T11:42:33.483" v="40" actId="1076"/>
          <ac:spMkLst>
            <pc:docMk/>
            <pc:sldMk cId="837812005" sldId="2134805600"/>
            <ac:spMk id="13" creationId="{7AA2E7E3-A92D-4FCB-B885-E5910601438B}"/>
          </ac:spMkLst>
        </pc:spChg>
        <pc:spChg chg="mod">
          <ac:chgData name="Vesa Juvonen" userId="c7243be1-99a3-4752-ab2a-0cf698cf8236" providerId="ADAL" clId="{54EB2A4D-9839-4FDB-9878-809B19831554}" dt="2022-03-10T11:42:35.970" v="41" actId="1076"/>
          <ac:spMkLst>
            <pc:docMk/>
            <pc:sldMk cId="837812005" sldId="2134805600"/>
            <ac:spMk id="15" creationId="{08825732-C0E3-43AF-B051-FA356CD27A34}"/>
          </ac:spMkLst>
        </pc:spChg>
        <pc:picChg chg="del">
          <ac:chgData name="Vesa Juvonen" userId="c7243be1-99a3-4752-ab2a-0cf698cf8236" providerId="ADAL" clId="{54EB2A4D-9839-4FDB-9878-809B19831554}" dt="2022-03-10T11:41:26.659" v="26" actId="478"/>
          <ac:picMkLst>
            <pc:docMk/>
            <pc:sldMk cId="837812005" sldId="2134805600"/>
            <ac:picMk id="6" creationId="{954C5EC1-94AF-4706-AD9E-BFAE9ED8FA98}"/>
          </ac:picMkLst>
        </pc:picChg>
        <pc:picChg chg="add mod ord">
          <ac:chgData name="Vesa Juvonen" userId="c7243be1-99a3-4752-ab2a-0cf698cf8236" providerId="ADAL" clId="{54EB2A4D-9839-4FDB-9878-809B19831554}" dt="2022-03-10T11:41:43.340" v="33" actId="1076"/>
          <ac:picMkLst>
            <pc:docMk/>
            <pc:sldMk cId="837812005" sldId="2134805600"/>
            <ac:picMk id="8" creationId="{9ACC4167-027D-472B-80BC-4F7D73672F0D}"/>
          </ac:picMkLst>
        </pc:picChg>
      </pc:sldChg>
      <pc:sldChg chg="delSp modSp del mod">
        <pc:chgData name="Vesa Juvonen" userId="c7243be1-99a3-4752-ab2a-0cf698cf8236" providerId="ADAL" clId="{54EB2A4D-9839-4FDB-9878-809B19831554}" dt="2022-03-09T20:05:08.950" v="7" actId="47"/>
        <pc:sldMkLst>
          <pc:docMk/>
          <pc:sldMk cId="3507379078" sldId="2134805601"/>
        </pc:sldMkLst>
        <pc:spChg chg="del mod">
          <ac:chgData name="Vesa Juvonen" userId="c7243be1-99a3-4752-ab2a-0cf698cf8236" providerId="ADAL" clId="{54EB2A4D-9839-4FDB-9878-809B19831554}" dt="2022-03-09T19:58:17.015" v="6" actId="478"/>
          <ac:spMkLst>
            <pc:docMk/>
            <pc:sldMk cId="3507379078" sldId="2134805601"/>
            <ac:spMk id="4" creationId="{DFBACC40-5AC2-48E9-A835-66ADFCF4DCCE}"/>
          </ac:spMkLst>
        </pc:spChg>
      </pc:sldChg>
      <pc:sldChg chg="modSp add mod">
        <pc:chgData name="Vesa Juvonen" userId="c7243be1-99a3-4752-ab2a-0cf698cf8236" providerId="ADAL" clId="{54EB2A4D-9839-4FDB-9878-809B19831554}" dt="2022-03-10T14:28:31.633" v="150" actId="20577"/>
        <pc:sldMkLst>
          <pc:docMk/>
          <pc:sldMk cId="3452186815" sldId="2134805611"/>
        </pc:sldMkLst>
        <pc:spChg chg="mod">
          <ac:chgData name="Vesa Juvonen" userId="c7243be1-99a3-4752-ab2a-0cf698cf8236" providerId="ADAL" clId="{54EB2A4D-9839-4FDB-9878-809B19831554}" dt="2022-03-10T11:38:05.715" v="24" actId="20577"/>
          <ac:spMkLst>
            <pc:docMk/>
            <pc:sldMk cId="3452186815" sldId="2134805611"/>
            <ac:spMk id="2" creationId="{00000000-0000-0000-0000-000000000000}"/>
          </ac:spMkLst>
        </pc:spChg>
        <pc:spChg chg="mod">
          <ac:chgData name="Vesa Juvonen" userId="c7243be1-99a3-4752-ab2a-0cf698cf8236" providerId="ADAL" clId="{54EB2A4D-9839-4FDB-9878-809B19831554}" dt="2022-03-10T14:28:31.633" v="150" actId="20577"/>
          <ac:spMkLst>
            <pc:docMk/>
            <pc:sldMk cId="3452186815" sldId="2134805611"/>
            <ac:spMk id="12" creationId="{24EC370B-AF62-4FF0-9567-91771F6DF07D}"/>
          </ac:spMkLst>
        </pc:spChg>
      </pc:sldChg>
    </pc:docChg>
  </pc:docChgLst>
  <pc:docChgLst>
    <pc:chgData name="Julie Turner" userId="S::julie.turner_sympraxisconsulting.com#ext#@microsoft.onmicrosoft.com::51f00042-4c48-4111-9ee4-670ef2fc7d0e" providerId="AD" clId="Web-{894F621D-B4D4-4386-8318-7CA4A9C962DA}"/>
    <pc:docChg chg="modSld">
      <pc:chgData name="Julie Turner" userId="S::julie.turner_sympraxisconsulting.com#ext#@microsoft.onmicrosoft.com::51f00042-4c48-4111-9ee4-670ef2fc7d0e" providerId="AD" clId="Web-{894F621D-B4D4-4386-8318-7CA4A9C962DA}" dt="2022-01-11T15:36:34.175" v="1"/>
      <pc:docMkLst>
        <pc:docMk/>
      </pc:docMkLst>
      <pc:sldChg chg="delSp modSp">
        <pc:chgData name="Julie Turner" userId="S::julie.turner_sympraxisconsulting.com#ext#@microsoft.onmicrosoft.com::51f00042-4c48-4111-9ee4-670ef2fc7d0e" providerId="AD" clId="Web-{894F621D-B4D4-4386-8318-7CA4A9C962DA}" dt="2022-01-11T15:36:34.175" v="1"/>
        <pc:sldMkLst>
          <pc:docMk/>
          <pc:sldMk cId="2877399898" sldId="1623"/>
        </pc:sldMkLst>
        <pc:spChg chg="del mod">
          <ac:chgData name="Julie Turner" userId="S::julie.turner_sympraxisconsulting.com#ext#@microsoft.onmicrosoft.com::51f00042-4c48-4111-9ee4-670ef2fc7d0e" providerId="AD" clId="Web-{894F621D-B4D4-4386-8318-7CA4A9C962DA}" dt="2022-01-11T15:36:34.175" v="1"/>
          <ac:spMkLst>
            <pc:docMk/>
            <pc:sldMk cId="2877399898" sldId="1623"/>
            <ac:spMk id="138" creationId="{964A60B0-6816-4A65-A2BA-BD76230378AA}"/>
          </ac:spMkLst>
        </pc:spChg>
      </pc:sldChg>
    </pc:docChg>
  </pc:docChgLst>
  <pc:docChgLst>
    <pc:chgData name="David Warner" userId="S::david_dwarnerii.com#ext#@microsoft.onmicrosoft.com::acafcf14-4098-4a83-9425-e73571277a06" providerId="AD" clId="Web-{06C4C54F-E103-47EE-BF67-618A93E219B2}"/>
    <pc:docChg chg="modSld">
      <pc:chgData name="David Warner" userId="S::david_dwarnerii.com#ext#@microsoft.onmicrosoft.com::acafcf14-4098-4a83-9425-e73571277a06" providerId="AD" clId="Web-{06C4C54F-E103-47EE-BF67-618A93E219B2}" dt="2021-10-21T13:11:55.710" v="8" actId="20577"/>
      <pc:docMkLst>
        <pc:docMk/>
      </pc:docMkLst>
      <pc:sldChg chg="modSp">
        <pc:chgData name="David Warner" userId="S::david_dwarnerii.com#ext#@microsoft.onmicrosoft.com::acafcf14-4098-4a83-9425-e73571277a06" providerId="AD" clId="Web-{06C4C54F-E103-47EE-BF67-618A93E219B2}" dt="2021-10-21T13:11:55.710" v="8" actId="20577"/>
        <pc:sldMkLst>
          <pc:docMk/>
          <pc:sldMk cId="154491924" sldId="2134805599"/>
        </pc:sldMkLst>
        <pc:spChg chg="mod">
          <ac:chgData name="David Warner" userId="S::david_dwarnerii.com#ext#@microsoft.onmicrosoft.com::acafcf14-4098-4a83-9425-e73571277a06" providerId="AD" clId="Web-{06C4C54F-E103-47EE-BF67-618A93E219B2}" dt="2021-10-21T13:11:55.710" v="8" actId="20577"/>
          <ac:spMkLst>
            <pc:docMk/>
            <pc:sldMk cId="154491924" sldId="2134805599"/>
            <ac:spMk id="3" creationId="{CBDC9C38-872E-4048-96FE-C321FEF21EC1}"/>
          </ac:spMkLst>
        </pc:spChg>
      </pc:sldChg>
    </pc:docChg>
  </pc:docChgLst>
  <pc:docChgLst>
    <pc:chgData name="Patrick Rodgers" userId="d219dede-d6b3-4097-a769-454d84f039e8" providerId="ADAL" clId="{EAF92702-2765-4E1F-9C5F-2F63D6A18CA8}"/>
    <pc:docChg chg="custSel modSld">
      <pc:chgData name="Patrick Rodgers" userId="d219dede-d6b3-4097-a769-454d84f039e8" providerId="ADAL" clId="{EAF92702-2765-4E1F-9C5F-2F63D6A18CA8}" dt="2021-08-12T13:51:56.484" v="18" actId="20577"/>
      <pc:docMkLst>
        <pc:docMk/>
      </pc:docMkLst>
      <pc:sldChg chg="modSp mod">
        <pc:chgData name="Patrick Rodgers" userId="d219dede-d6b3-4097-a769-454d84f039e8" providerId="ADAL" clId="{EAF92702-2765-4E1F-9C5F-2F63D6A18CA8}" dt="2021-08-12T13:51:56.484" v="18" actId="20577"/>
        <pc:sldMkLst>
          <pc:docMk/>
          <pc:sldMk cId="2877399898" sldId="1623"/>
        </pc:sldMkLst>
        <pc:spChg chg="mod">
          <ac:chgData name="Patrick Rodgers" userId="d219dede-d6b3-4097-a769-454d84f039e8" providerId="ADAL" clId="{EAF92702-2765-4E1F-9C5F-2F63D6A18CA8}" dt="2021-08-12T13:51:56.484" v="18" actId="20577"/>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3467F89C-460C-40CD-8425-D90B80483542}"/>
    <pc:docChg chg="modSld">
      <pc:chgData name="David Warner" userId="S::david_dwarnerii.com#ext#@microsoft.onmicrosoft.com::acafcf14-4098-4a83-9425-e73571277a06" providerId="AD" clId="Web-{3467F89C-460C-40CD-8425-D90B80483542}" dt="2021-12-01T15:22:52.837" v="81" actId="14100"/>
      <pc:docMkLst>
        <pc:docMk/>
      </pc:docMkLst>
      <pc:sldChg chg="addSp delSp modSp">
        <pc:chgData name="David Warner" userId="S::david_dwarnerii.com#ext#@microsoft.onmicrosoft.com::acafcf14-4098-4a83-9425-e73571277a06" providerId="AD" clId="Web-{3467F89C-460C-40CD-8425-D90B80483542}" dt="2021-12-01T15:17:29.333" v="25" actId="20577"/>
        <pc:sldMkLst>
          <pc:docMk/>
          <pc:sldMk cId="1812315545" sldId="2134805597"/>
        </pc:sldMkLst>
        <pc:spChg chg="del">
          <ac:chgData name="David Warner" userId="S::david_dwarnerii.com#ext#@microsoft.onmicrosoft.com::acafcf14-4098-4a83-9425-e73571277a06" providerId="AD" clId="Web-{3467F89C-460C-40CD-8425-D90B80483542}" dt="2021-12-01T15:09:44.508" v="2"/>
          <ac:spMkLst>
            <pc:docMk/>
            <pc:sldMk cId="1812315545" sldId="2134805597"/>
            <ac:spMk id="2" creationId="{55DE32F4-7FCC-4E10-B3AE-5A66A49951FC}"/>
          </ac:spMkLst>
        </pc:spChg>
        <pc:spChg chg="mod">
          <ac:chgData name="David Warner" userId="S::david_dwarnerii.com#ext#@microsoft.onmicrosoft.com::acafcf14-4098-4a83-9425-e73571277a06" providerId="AD" clId="Web-{3467F89C-460C-40CD-8425-D90B80483542}" dt="2021-12-01T15:17:29.333" v="2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3467F89C-460C-40CD-8425-D90B80483542}" dt="2021-12-01T15:17:04.628" v="8"/>
          <ac:picMkLst>
            <pc:docMk/>
            <pc:sldMk cId="1812315545" sldId="2134805597"/>
            <ac:picMk id="3" creationId="{D654DB7F-AB77-43C6-8B3F-123DA405D5E9}"/>
          </ac:picMkLst>
        </pc:picChg>
        <pc:picChg chg="del">
          <ac:chgData name="David Warner" userId="S::david_dwarnerii.com#ext#@microsoft.onmicrosoft.com::acafcf14-4098-4a83-9425-e73571277a06" providerId="AD" clId="Web-{3467F89C-460C-40CD-8425-D90B80483542}" dt="2021-12-01T15:16:46.737" v="3"/>
          <ac:picMkLst>
            <pc:docMk/>
            <pc:sldMk cId="1812315545" sldId="2134805597"/>
            <ac:picMk id="5" creationId="{9357EBA2-EEB8-4E50-BEE6-56D97615C3F0}"/>
          </ac:picMkLst>
        </pc:picChg>
      </pc:sldChg>
      <pc:sldChg chg="addSp delSp modSp">
        <pc:chgData name="David Warner" userId="S::david_dwarnerii.com#ext#@microsoft.onmicrosoft.com::acafcf14-4098-4a83-9425-e73571277a06" providerId="AD" clId="Web-{3467F89C-460C-40CD-8425-D90B80483542}" dt="2021-12-01T15:22:52.837" v="81" actId="14100"/>
        <pc:sldMkLst>
          <pc:docMk/>
          <pc:sldMk cId="154491924" sldId="2134805599"/>
        </pc:sldMkLst>
        <pc:spChg chg="mod">
          <ac:chgData name="David Warner" userId="S::david_dwarnerii.com#ext#@microsoft.onmicrosoft.com::acafcf14-4098-4a83-9425-e73571277a06" providerId="AD" clId="Web-{3467F89C-460C-40CD-8425-D90B80483542}" dt="2021-12-01T15:20:43.657" v="74"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3467F89C-460C-40CD-8425-D90B80483542}" dt="2021-12-01T15:17:42.709" v="26"/>
          <ac:spMkLst>
            <pc:docMk/>
            <pc:sldMk cId="154491924" sldId="2134805599"/>
            <ac:spMk id="19" creationId="{B1E172F1-2F39-434A-907B-7AC110B26A4E}"/>
          </ac:spMkLst>
        </pc:spChg>
        <pc:picChg chg="mod">
          <ac:chgData name="David Warner" userId="S::david_dwarnerii.com#ext#@microsoft.onmicrosoft.com::acafcf14-4098-4a83-9425-e73571277a06" providerId="AD" clId="Web-{3467F89C-460C-40CD-8425-D90B80483542}" dt="2021-12-01T15:22:52.837" v="81" actId="14100"/>
          <ac:picMkLst>
            <pc:docMk/>
            <pc:sldMk cId="154491924" sldId="2134805599"/>
            <ac:picMk id="26" creationId="{C8A28E8B-6658-4C6D-83E6-54DD49D7CCA6}"/>
          </ac:picMkLst>
        </pc:picChg>
        <pc:picChg chg="add mod">
          <ac:chgData name="David Warner" userId="S::david_dwarnerii.com#ext#@microsoft.onmicrosoft.com::acafcf14-4098-4a83-9425-e73571277a06" providerId="AD" clId="Web-{3467F89C-460C-40CD-8425-D90B80483542}" dt="2021-12-01T15:19:55.623" v="59" actId="1076"/>
          <ac:picMkLst>
            <pc:docMk/>
            <pc:sldMk cId="154491924" sldId="2134805599"/>
            <ac:picMk id="47" creationId="{805A2DA9-7FDE-44F8-A17C-8F1825BE1DC0}"/>
          </ac:picMkLst>
        </pc:picChg>
        <pc:picChg chg="mod">
          <ac:chgData name="David Warner" userId="S::david_dwarnerii.com#ext#@microsoft.onmicrosoft.com::acafcf14-4098-4a83-9425-e73571277a06" providerId="AD" clId="Web-{3467F89C-460C-40CD-8425-D90B80483542}" dt="2021-12-01T15:22:31.867" v="76"/>
          <ac:picMkLst>
            <pc:docMk/>
            <pc:sldMk cId="154491924" sldId="2134805599"/>
            <ac:picMk id="2050" creationId="{4FEF73C7-6A9F-47FE-A7F8-DA46884CE383}"/>
          </ac:picMkLst>
        </pc:picChg>
      </pc:sldChg>
    </pc:docChg>
  </pc:docChgLst>
  <pc:docChgLst>
    <pc:chgData name="Mikael Svenson" userId="S::misvenso@microsoft.com::965d4e6a-fd22-4d0b-8bb9-2315d7bb356c" providerId="AD" clId="Web-{759D10A2-844C-3609-8911-2D6A41BC9B88}"/>
    <pc:docChg chg="modSld">
      <pc:chgData name="Mikael Svenson" userId="S::misvenso@microsoft.com::965d4e6a-fd22-4d0b-8bb9-2315d7bb356c" providerId="AD" clId="Web-{759D10A2-844C-3609-8911-2D6A41BC9B88}" dt="2022-03-08T07:05:06.806" v="0"/>
      <pc:docMkLst>
        <pc:docMk/>
      </pc:docMkLst>
      <pc:sldChg chg="delSp">
        <pc:chgData name="Mikael Svenson" userId="S::misvenso@microsoft.com::965d4e6a-fd22-4d0b-8bb9-2315d7bb356c" providerId="AD" clId="Web-{759D10A2-844C-3609-8911-2D6A41BC9B88}" dt="2022-03-08T07:05:06.806" v="0"/>
        <pc:sldMkLst>
          <pc:docMk/>
          <pc:sldMk cId="2925091645" sldId="2076136308"/>
        </pc:sldMkLst>
        <pc:spChg chg="del">
          <ac:chgData name="Mikael Svenson" userId="S::misvenso@microsoft.com::965d4e6a-fd22-4d0b-8bb9-2315d7bb356c" providerId="AD" clId="Web-{759D10A2-844C-3609-8911-2D6A41BC9B88}" dt="2022-03-08T07:05:06.806" v="0"/>
          <ac:spMkLst>
            <pc:docMk/>
            <pc:sldMk cId="2925091645" sldId="2076136308"/>
            <ac:spMk id="20" creationId="{FC872C23-F48E-4ADD-A371-744691F5E1B9}"/>
          </ac:spMkLst>
        </pc:spChg>
      </pc:sldChg>
    </pc:docChg>
  </pc:docChgLst>
  <pc:docChgLst>
    <pc:chgData name="David Warner" userId="S::david_dwarnerii.com#ext#@microsoft.onmicrosoft.com::acafcf14-4098-4a83-9425-e73571277a06" providerId="AD" clId="Web-{2F163608-941B-475C-B3AC-00CD77AE0999}"/>
    <pc:docChg chg="modSld">
      <pc:chgData name="David Warner" userId="S::david_dwarnerii.com#ext#@microsoft.onmicrosoft.com::acafcf14-4098-4a83-9425-e73571277a06" providerId="AD" clId="Web-{2F163608-941B-475C-B3AC-00CD77AE0999}" dt="2021-11-16T21:18:21.810" v="107" actId="1076"/>
      <pc:docMkLst>
        <pc:docMk/>
      </pc:docMkLst>
      <pc:sldChg chg="addSp delSp modSp">
        <pc:chgData name="David Warner" userId="S::david_dwarnerii.com#ext#@microsoft.onmicrosoft.com::acafcf14-4098-4a83-9425-e73571277a06" providerId="AD" clId="Web-{2F163608-941B-475C-B3AC-00CD77AE0999}" dt="2021-11-16T21:09:29.766" v="20"/>
        <pc:sldMkLst>
          <pc:docMk/>
          <pc:sldMk cId="1812315545" sldId="2134805597"/>
        </pc:sldMkLst>
        <pc:spChg chg="del mod">
          <ac:chgData name="David Warner" userId="S::david_dwarnerii.com#ext#@microsoft.onmicrosoft.com::acafcf14-4098-4a83-9425-e73571277a06" providerId="AD" clId="Web-{2F163608-941B-475C-B3AC-00CD77AE0999}" dt="2021-11-16T21:09:29.766" v="20"/>
          <ac:spMkLst>
            <pc:docMk/>
            <pc:sldMk cId="1812315545" sldId="2134805597"/>
            <ac:spMk id="3" creationId="{055CED30-A3A6-4B9C-BF7C-62D85A71F9C9}"/>
          </ac:spMkLst>
        </pc:spChg>
        <pc:spChg chg="del">
          <ac:chgData name="David Warner" userId="S::david_dwarnerii.com#ext#@microsoft.onmicrosoft.com::acafcf14-4098-4a83-9425-e73571277a06" providerId="AD" clId="Web-{2F163608-941B-475C-B3AC-00CD77AE0999}" dt="2021-11-16T21:01:04.316" v="1"/>
          <ac:spMkLst>
            <pc:docMk/>
            <pc:sldMk cId="1812315545" sldId="2134805597"/>
            <ac:spMk id="4" creationId="{29BB40CC-15BF-4E55-8238-0AB0A5B6901C}"/>
          </ac:spMkLst>
        </pc:spChg>
        <pc:spChg chg="mod">
          <ac:chgData name="David Warner" userId="S::david_dwarnerii.com#ext#@microsoft.onmicrosoft.com::acafcf14-4098-4a83-9425-e73571277a06" providerId="AD" clId="Web-{2F163608-941B-475C-B3AC-00CD77AE0999}" dt="2021-11-16T21:06:10.276" v="19"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2F163608-941B-475C-B3AC-00CD77AE0999}" dt="2021-11-16T21:01:06.238" v="2"/>
          <ac:picMkLst>
            <pc:docMk/>
            <pc:sldMk cId="1812315545" sldId="2134805597"/>
            <ac:picMk id="2" creationId="{F07B723B-1FAB-49F1-9BF5-0C42AF6B4584}"/>
          </ac:picMkLst>
        </pc:picChg>
        <pc:picChg chg="add mod modCrop">
          <ac:chgData name="David Warner" userId="S::david_dwarnerii.com#ext#@microsoft.onmicrosoft.com::acafcf14-4098-4a83-9425-e73571277a06" providerId="AD" clId="Web-{2F163608-941B-475C-B3AC-00CD77AE0999}" dt="2021-11-16T21:02:15.302" v="7"/>
          <ac:picMkLst>
            <pc:docMk/>
            <pc:sldMk cId="1812315545" sldId="2134805597"/>
            <ac:picMk id="5" creationId="{9357EBA2-EEB8-4E50-BEE6-56D97615C3F0}"/>
          </ac:picMkLst>
        </pc:picChg>
      </pc:sldChg>
      <pc:sldChg chg="delSp modSp">
        <pc:chgData name="David Warner" userId="S::david_dwarnerii.com#ext#@microsoft.onmicrosoft.com::acafcf14-4098-4a83-9425-e73571277a06" providerId="AD" clId="Web-{2F163608-941B-475C-B3AC-00CD77AE0999}" dt="2021-11-16T21:18:21.810" v="107" actId="1076"/>
        <pc:sldMkLst>
          <pc:docMk/>
          <pc:sldMk cId="154491924" sldId="2134805599"/>
        </pc:sldMkLst>
        <pc:spChg chg="mod">
          <ac:chgData name="David Warner" userId="S::david_dwarnerii.com#ext#@microsoft.onmicrosoft.com::acafcf14-4098-4a83-9425-e73571277a06" providerId="AD" clId="Web-{2F163608-941B-475C-B3AC-00CD77AE0999}" dt="2021-11-16T21:18:17.295" v="106"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2F163608-941B-475C-B3AC-00CD77AE0999}" dt="2021-11-16T21:17:00.730" v="85"/>
          <ac:spMkLst>
            <pc:docMk/>
            <pc:sldMk cId="154491924" sldId="2134805599"/>
            <ac:spMk id="19" creationId="{A236CA92-7CD2-4152-81A2-6321CE7D263F}"/>
          </ac:spMkLst>
        </pc:spChg>
        <pc:grpChg chg="mod">
          <ac:chgData name="David Warner" userId="S::david_dwarnerii.com#ext#@microsoft.onmicrosoft.com::acafcf14-4098-4a83-9425-e73571277a06" providerId="AD" clId="Web-{2F163608-941B-475C-B3AC-00CD77AE0999}" dt="2021-11-16T21:18:03.497" v="104" actId="1076"/>
          <ac:grpSpMkLst>
            <pc:docMk/>
            <pc:sldMk cId="154491924" sldId="2134805599"/>
            <ac:grpSpMk id="4" creationId="{F350EF97-1A18-41DF-9520-28D73C82218E}"/>
          </ac:grpSpMkLst>
        </pc:grpChg>
        <pc:picChg chg="del">
          <ac:chgData name="David Warner" userId="S::david_dwarnerii.com#ext#@microsoft.onmicrosoft.com::acafcf14-4098-4a83-9425-e73571277a06" providerId="AD" clId="Web-{2F163608-941B-475C-B3AC-00CD77AE0999}" dt="2021-11-16T21:17:12.605" v="87"/>
          <ac:picMkLst>
            <pc:docMk/>
            <pc:sldMk cId="154491924" sldId="2134805599"/>
            <ac:picMk id="23" creationId="{666635D9-5FAC-4640-A833-B8D60937D76A}"/>
          </ac:picMkLst>
        </pc:picChg>
        <pc:picChg chg="mod">
          <ac:chgData name="David Warner" userId="S::david_dwarnerii.com#ext#@microsoft.onmicrosoft.com::acafcf14-4098-4a83-9425-e73571277a06" providerId="AD" clId="Web-{2F163608-941B-475C-B3AC-00CD77AE0999}" dt="2021-11-16T21:17:59.060" v="102" actId="1076"/>
          <ac:picMkLst>
            <pc:docMk/>
            <pc:sldMk cId="154491924" sldId="2134805599"/>
            <ac:picMk id="26" creationId="{C8A28E8B-6658-4C6D-83E6-54DD49D7CCA6}"/>
          </ac:picMkLst>
        </pc:picChg>
        <pc:picChg chg="mod">
          <ac:chgData name="David Warner" userId="S::david_dwarnerii.com#ext#@microsoft.onmicrosoft.com::acafcf14-4098-4a83-9425-e73571277a06" providerId="AD" clId="Web-{2F163608-941B-475C-B3AC-00CD77AE0999}" dt="2021-11-16T21:18:21.810" v="107" actId="1076"/>
          <ac:picMkLst>
            <pc:docMk/>
            <pc:sldMk cId="154491924" sldId="2134805599"/>
            <ac:picMk id="29" creationId="{E8DC1192-0F89-4521-AC70-9EE3FE847BB2}"/>
          </ac:picMkLst>
        </pc:picChg>
        <pc:picChg chg="del">
          <ac:chgData name="David Warner" userId="S::david_dwarnerii.com#ext#@microsoft.onmicrosoft.com::acafcf14-4098-4a83-9425-e73571277a06" providerId="AD" clId="Web-{2F163608-941B-475C-B3AC-00CD77AE0999}" dt="2021-11-16T21:17:23.403" v="92"/>
          <ac:picMkLst>
            <pc:docMk/>
            <pc:sldMk cId="154491924" sldId="2134805599"/>
            <ac:picMk id="1026" creationId="{ABA76202-D97A-401C-9219-7A6D42BB0130}"/>
          </ac:picMkLst>
        </pc:picChg>
        <pc:picChg chg="mod">
          <ac:chgData name="David Warner" userId="S::david_dwarnerii.com#ext#@microsoft.onmicrosoft.com::acafcf14-4098-4a83-9425-e73571277a06" providerId="AD" clId="Web-{2F163608-941B-475C-B3AC-00CD77AE0999}" dt="2021-11-16T21:18:07.451" v="105" actId="1076"/>
          <ac:picMkLst>
            <pc:docMk/>
            <pc:sldMk cId="154491924" sldId="2134805599"/>
            <ac:picMk id="2050" creationId="{4FEF73C7-6A9F-47FE-A7F8-DA46884CE383}"/>
          </ac:picMkLst>
        </pc:picChg>
      </pc:sldChg>
    </pc:docChg>
  </pc:docChgLst>
  <pc:docChgLst>
    <pc:chgData name="David Warner" userId="S::david_dwarnerii.com#ext#@microsoft.onmicrosoft.com::acafcf14-4098-4a83-9425-e73571277a06" providerId="AD" clId="Web-{EE2ABAA0-E165-453B-A9CD-3326817B6B4B}"/>
    <pc:docChg chg="modSld">
      <pc:chgData name="David Warner" userId="S::david_dwarnerii.com#ext#@microsoft.onmicrosoft.com::acafcf14-4098-4a83-9425-e73571277a06" providerId="AD" clId="Web-{EE2ABAA0-E165-453B-A9CD-3326817B6B4B}" dt="2022-04-07T13:02:56.234" v="0"/>
      <pc:docMkLst>
        <pc:docMk/>
      </pc:docMkLst>
      <pc:sldChg chg="mod modShow">
        <pc:chgData name="David Warner" userId="S::david_dwarnerii.com#ext#@microsoft.onmicrosoft.com::acafcf14-4098-4a83-9425-e73571277a06" providerId="AD" clId="Web-{EE2ABAA0-E165-453B-A9CD-3326817B6B4B}" dt="2022-04-07T13:02:56.234" v="0"/>
        <pc:sldMkLst>
          <pc:docMk/>
          <pc:sldMk cId="3743370006" sldId="2134805602"/>
        </pc:sldMkLst>
      </pc:sldChg>
    </pc:docChg>
  </pc:docChgLst>
  <pc:docChgLst>
    <pc:chgData name="Hugo Bernier" userId="S::hugobernier@microsoft.com::846ef6cd-3f11-462c-a4be-44fff9f1a751" providerId="AD" clId="Web-{C129B65A-A18A-4CD7-AC4C-EAF0816E1959}"/>
    <pc:docChg chg="modSld">
      <pc:chgData name="Hugo Bernier" userId="S::hugobernier@microsoft.com::846ef6cd-3f11-462c-a4be-44fff9f1a751" providerId="AD" clId="Web-{C129B65A-A18A-4CD7-AC4C-EAF0816E1959}" dt="2021-08-12T14:04:39.748" v="2" actId="1076"/>
      <pc:docMkLst>
        <pc:docMk/>
      </pc:docMkLst>
      <pc:sldChg chg="modSp">
        <pc:chgData name="Hugo Bernier" userId="S::hugobernier@microsoft.com::846ef6cd-3f11-462c-a4be-44fff9f1a751" providerId="AD" clId="Web-{C129B65A-A18A-4CD7-AC4C-EAF0816E1959}" dt="2021-08-12T14:04:39.748" v="2" actId="1076"/>
        <pc:sldMkLst>
          <pc:docMk/>
          <pc:sldMk cId="2636939237" sldId="2076137579"/>
        </pc:sldMkLst>
        <pc:picChg chg="mod">
          <ac:chgData name="Hugo Bernier" userId="S::hugobernier@microsoft.com::846ef6cd-3f11-462c-a4be-44fff9f1a751" providerId="AD" clId="Web-{C129B65A-A18A-4CD7-AC4C-EAF0816E1959}" dt="2021-08-12T14:04:39.748" v="2" actId="1076"/>
          <ac:picMkLst>
            <pc:docMk/>
            <pc:sldMk cId="2636939237" sldId="2076137579"/>
            <ac:picMk id="32" creationId="{1C8A8DDC-AFDC-463F-9C81-ACFC9D208E3B}"/>
          </ac:picMkLst>
        </pc:picChg>
        <pc:picChg chg="mod">
          <ac:chgData name="Hugo Bernier" userId="S::hugobernier@microsoft.com::846ef6cd-3f11-462c-a4be-44fff9f1a751" providerId="AD" clId="Web-{C129B65A-A18A-4CD7-AC4C-EAF0816E1959}" dt="2021-08-12T14:04:30.795" v="0" actId="1076"/>
          <ac:picMkLst>
            <pc:docMk/>
            <pc:sldMk cId="2636939237" sldId="2076137579"/>
            <ac:picMk id="49" creationId="{B107DBC6-6BA1-43C8-BECB-DA10BD715758}"/>
          </ac:picMkLst>
        </pc:picChg>
      </pc:sldChg>
    </pc:docChg>
  </pc:docChgLst>
  <pc:docChgLst>
    <pc:chgData name="David Warner" userId="S::davidwarner@microsoft.com::51ffa14d-fdfd-4571-a787-ad4b3bb92711" providerId="AD" clId="Web-{C3B053FC-DE68-41C7-A719-8C5FBF0B3392}"/>
    <pc:docChg chg="modSld">
      <pc:chgData name="David Warner" userId="S::davidwarner@microsoft.com::51ffa14d-fdfd-4571-a787-ad4b3bb92711" providerId="AD" clId="Web-{C3B053FC-DE68-41C7-A719-8C5FBF0B3392}" dt="2022-04-20T17:19:11.033" v="61" actId="20577"/>
      <pc:docMkLst>
        <pc:docMk/>
      </pc:docMkLst>
      <pc:sldChg chg="addSp delSp modSp">
        <pc:chgData name="David Warner" userId="S::davidwarner@microsoft.com::51ffa14d-fdfd-4571-a787-ad4b3bb92711" providerId="AD" clId="Web-{C3B053FC-DE68-41C7-A719-8C5FBF0B3392}" dt="2022-04-20T17:15:00.456" v="30" actId="1076"/>
        <pc:sldMkLst>
          <pc:docMk/>
          <pc:sldMk cId="1812315545" sldId="2134805597"/>
        </pc:sldMkLst>
        <pc:spChg chg="mod">
          <ac:chgData name="David Warner" userId="S::davidwarner@microsoft.com::51ffa14d-fdfd-4571-a787-ad4b3bb92711" providerId="AD" clId="Web-{C3B053FC-DE68-41C7-A719-8C5FBF0B3392}" dt="2022-04-20T17:15:00.456" v="30" actId="1076"/>
          <ac:spMkLst>
            <pc:docMk/>
            <pc:sldMk cId="1812315545" sldId="2134805597"/>
            <ac:spMk id="2" creationId="{3B1CD923-AA08-B620-31D1-A9B3B827A3D9}"/>
          </ac:spMkLst>
        </pc:spChg>
        <pc:spChg chg="del">
          <ac:chgData name="David Warner" userId="S::davidwarner@microsoft.com::51ffa14d-fdfd-4571-a787-ad4b3bb92711" providerId="AD" clId="Web-{C3B053FC-DE68-41C7-A719-8C5FBF0B3392}" dt="2022-04-20T17:10:45.065" v="0"/>
          <ac:spMkLst>
            <pc:docMk/>
            <pc:sldMk cId="1812315545" sldId="2134805597"/>
            <ac:spMk id="3" creationId="{29966B74-4548-C01B-ADF1-CAA5DE592587}"/>
          </ac:spMkLst>
        </pc:spChg>
        <pc:spChg chg="mod">
          <ac:chgData name="David Warner" userId="S::davidwarner@microsoft.com::51ffa14d-fdfd-4571-a787-ad4b3bb92711" providerId="AD" clId="Web-{C3B053FC-DE68-41C7-A719-8C5FBF0B3392}" dt="2022-04-20T17:12:14.102" v="22" actId="20577"/>
          <ac:spMkLst>
            <pc:docMk/>
            <pc:sldMk cId="1812315545" sldId="2134805597"/>
            <ac:spMk id="10" creationId="{16E1CB8C-122B-4C5A-8724-D74AEC2B5DEC}"/>
          </ac:spMkLst>
        </pc:spChg>
        <pc:picChg chg="del">
          <ac:chgData name="David Warner" userId="S::davidwarner@microsoft.com::51ffa14d-fdfd-4571-a787-ad4b3bb92711" providerId="AD" clId="Web-{C3B053FC-DE68-41C7-A719-8C5FBF0B3392}" dt="2022-04-20T17:12:27.946" v="24"/>
          <ac:picMkLst>
            <pc:docMk/>
            <pc:sldMk cId="1812315545" sldId="2134805597"/>
            <ac:picMk id="4" creationId="{76C7169F-CDE9-77DC-C449-27BC7078D78D}"/>
          </ac:picMkLst>
        </pc:picChg>
        <pc:picChg chg="add mod modCrop">
          <ac:chgData name="David Warner" userId="S::davidwarner@microsoft.com::51ffa14d-fdfd-4571-a787-ad4b3bb92711" providerId="AD" clId="Web-{C3B053FC-DE68-41C7-A719-8C5FBF0B3392}" dt="2022-04-20T17:14:59.518" v="29"/>
          <ac:picMkLst>
            <pc:docMk/>
            <pc:sldMk cId="1812315545" sldId="2134805597"/>
            <ac:picMk id="5" creationId="{7D7D6216-C55C-F9B4-A00A-5668AC8F7D28}"/>
          </ac:picMkLst>
        </pc:picChg>
      </pc:sldChg>
      <pc:sldChg chg="delSp modSp">
        <pc:chgData name="David Warner" userId="S::davidwarner@microsoft.com::51ffa14d-fdfd-4571-a787-ad4b3bb92711" providerId="AD" clId="Web-{C3B053FC-DE68-41C7-A719-8C5FBF0B3392}" dt="2022-04-20T17:19:11.033" v="61" actId="20577"/>
        <pc:sldMkLst>
          <pc:docMk/>
          <pc:sldMk cId="1954581032" sldId="2134805612"/>
        </pc:sldMkLst>
        <pc:spChg chg="del mod">
          <ac:chgData name="David Warner" userId="S::davidwarner@microsoft.com::51ffa14d-fdfd-4571-a787-ad4b3bb92711" providerId="AD" clId="Web-{C3B053FC-DE68-41C7-A719-8C5FBF0B3392}" dt="2022-04-20T17:16:41.852" v="35"/>
          <ac:spMkLst>
            <pc:docMk/>
            <pc:sldMk cId="1954581032" sldId="2134805612"/>
            <ac:spMk id="3" creationId="{4DA64B89-CBA6-E479-EE1B-4E0CA430EA0C}"/>
          </ac:spMkLst>
        </pc:spChg>
        <pc:spChg chg="mod">
          <ac:chgData name="David Warner" userId="S::davidwarner@microsoft.com::51ffa14d-fdfd-4571-a787-ad4b3bb92711" providerId="AD" clId="Web-{C3B053FC-DE68-41C7-A719-8C5FBF0B3392}" dt="2022-04-20T17:19:08.408" v="60" actId="20577"/>
          <ac:spMkLst>
            <pc:docMk/>
            <pc:sldMk cId="1954581032" sldId="2134805612"/>
            <ac:spMk id="14" creationId="{D48B03A6-9931-4060-866B-02B036F803DE}"/>
          </ac:spMkLst>
        </pc:spChg>
        <pc:spChg chg="mod">
          <ac:chgData name="David Warner" userId="S::davidwarner@microsoft.com::51ffa14d-fdfd-4571-a787-ad4b3bb92711" providerId="AD" clId="Web-{C3B053FC-DE68-41C7-A719-8C5FBF0B3392}" dt="2022-04-20T17:19:11.033" v="61" actId="20577"/>
          <ac:spMkLst>
            <pc:docMk/>
            <pc:sldMk cId="1954581032" sldId="2134805612"/>
            <ac:spMk id="19" creationId="{B96EE522-6672-435D-A47F-0B904BCE8C3A}"/>
          </ac:spMkLst>
        </pc:spChg>
      </pc:sldChg>
    </pc:docChg>
  </pc:docChgLst>
  <pc:docChgLst>
    <pc:chgData name="David Warner" userId="S::david_dwarnerii.com#ext#@microsoft.onmicrosoft.com::acafcf14-4098-4a83-9425-e73571277a06" providerId="AD" clId="Web-{EC4D9A79-ABAD-468F-B9A5-D46CB26EFAEF}"/>
    <pc:docChg chg="modSld">
      <pc:chgData name="David Warner" userId="S::david_dwarnerii.com#ext#@microsoft.onmicrosoft.com::acafcf14-4098-4a83-9425-e73571277a06" providerId="AD" clId="Web-{EC4D9A79-ABAD-468F-B9A5-D46CB26EFAEF}" dt="2021-10-20T17:17:13.159" v="1" actId="20577"/>
      <pc:docMkLst>
        <pc:docMk/>
      </pc:docMkLst>
      <pc:sldChg chg="modSp">
        <pc:chgData name="David Warner" userId="S::david_dwarnerii.com#ext#@microsoft.onmicrosoft.com::acafcf14-4098-4a83-9425-e73571277a06" providerId="AD" clId="Web-{EC4D9A79-ABAD-468F-B9A5-D46CB26EFAEF}" dt="2021-10-20T17:17:13.159" v="1" actId="20577"/>
        <pc:sldMkLst>
          <pc:docMk/>
          <pc:sldMk cId="287163252" sldId="1567"/>
        </pc:sldMkLst>
        <pc:spChg chg="mod">
          <ac:chgData name="David Warner" userId="S::david_dwarnerii.com#ext#@microsoft.onmicrosoft.com::acafcf14-4098-4a83-9425-e73571277a06" providerId="AD" clId="Web-{EC4D9A79-ABAD-468F-B9A5-D46CB26EFAEF}" dt="2021-10-20T17:17:13.159" v="1" actId="20577"/>
          <ac:spMkLst>
            <pc:docMk/>
            <pc:sldMk cId="287163252" sldId="1567"/>
            <ac:spMk id="8" creationId="{00000000-0000-0000-0000-000000000000}"/>
          </ac:spMkLst>
        </pc:spChg>
      </pc:sldChg>
    </pc:docChg>
  </pc:docChgLst>
  <pc:docChgLst>
    <pc:chgData name="Alex Terentiev" userId="S::aterentiev@microsoft.com::b089aebb-68c6-439e-96df-7e98da5a759e" providerId="AD" clId="Web-{4AE1FC6B-9775-069C-14D6-187682D9B77D}"/>
    <pc:docChg chg="modSld">
      <pc:chgData name="Alex Terentiev" userId="S::aterentiev@microsoft.com::b089aebb-68c6-439e-96df-7e98da5a759e" providerId="AD" clId="Web-{4AE1FC6B-9775-069C-14D6-187682D9B77D}" dt="2021-09-06T23:32:23.200" v="0"/>
      <pc:docMkLst>
        <pc:docMk/>
      </pc:docMkLst>
      <pc:sldChg chg="delSp">
        <pc:chgData name="Alex Terentiev" userId="S::aterentiev@microsoft.com::b089aebb-68c6-439e-96df-7e98da5a759e" providerId="AD" clId="Web-{4AE1FC6B-9775-069C-14D6-187682D9B77D}" dt="2021-09-06T23:32:23.200" v="0"/>
        <pc:sldMkLst>
          <pc:docMk/>
          <pc:sldMk cId="4037611923" sldId="3334"/>
        </pc:sldMkLst>
        <pc:spChg chg="del">
          <ac:chgData name="Alex Terentiev" userId="S::aterentiev@microsoft.com::b089aebb-68c6-439e-96df-7e98da5a759e" providerId="AD" clId="Web-{4AE1FC6B-9775-069C-14D6-187682D9B77D}" dt="2021-09-06T23:32:23.200" v="0"/>
          <ac:spMkLst>
            <pc:docMk/>
            <pc:sldMk cId="4037611923" sldId="3334"/>
            <ac:spMk id="4" creationId="{3E393F0F-DF01-4DFC-9918-749A0CE2585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4/21/2022 9:50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4/21/2022 9:50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microsoft-search/pnp-modern-search"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github.com/microsoft/fluentui/tree/master/packages/react-components" TargetMode="External"/><Relationship Id="rId4" Type="http://schemas.openxmlformats.org/officeDocument/2006/relationships/hyperlink" Target="https://nam11.safelinks.protection.outlook.com/?url=https%3A%2F%2Faka.ms%2Fspfx-webparts&amp;data=02%7C01%7C%7C43f890caaf5349b7be6e08d865b6afed%7C84df9e7fe9f640afb435aaaaaaaaaaaa%7C1%7C0%7C637371182588175255&amp;sdata=gAI7BJfp8OvvSDs5VQhVyOWxHl2vSeB19zMPzfBbwLw%3D&amp;reserved=0"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nam11.safelinks.protection.outlook.com/?url=https%3A%2F%2Faka.ms%2Fspfx-webparts&amp;data=02%7C01%7C%7C43f890caaf5349b7be6e08d865b6afed%7C84df9e7fe9f640afb435aaaaaaaaaaaa%7C1%7C0%7C637371182588175255&amp;sdata=gAI7BJfp8OvvSDs5VQhVyOWxHl2vSeB19zMPzfBbwLw%3D&amp;reserved=0"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4/21/2022 9:50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745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4/21/2022 9:50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150560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err="1">
                <a:solidFill>
                  <a:schemeClr val="tx1"/>
                </a:solidFill>
                <a:effectLst/>
                <a:latin typeface="Segoe UI Light" pitchFamily="34" charset="0"/>
                <a:ea typeface="+mn-ea"/>
                <a:cs typeface="+mn-cs"/>
              </a:rPr>
              <a:t>Dan’s</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slide</a:t>
            </a: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026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4/21/2022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903702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C3C9DC-C0A3-4640-9A7A-3DC41095AE2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911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4/21/2022 9:50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59363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16</a:t>
            </a:fld>
            <a:endParaRPr lang="en-US"/>
          </a:p>
        </p:txBody>
      </p:sp>
    </p:spTree>
    <p:extLst>
      <p:ext uri="{BB962C8B-B14F-4D97-AF65-F5344CB8AC3E}">
        <p14:creationId xmlns:p14="http://schemas.microsoft.com/office/powerpoint/2010/main" val="3897829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4/21/2022 9:50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81443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18</a:t>
            </a:fld>
            <a:endParaRPr lang="en-US"/>
          </a:p>
        </p:txBody>
      </p:sp>
    </p:spTree>
    <p:extLst>
      <p:ext uri="{BB962C8B-B14F-4D97-AF65-F5344CB8AC3E}">
        <p14:creationId xmlns:p14="http://schemas.microsoft.com/office/powerpoint/2010/main" val="3801712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4/21/2022 9:50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791644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7922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20</a:t>
            </a:fld>
            <a:endParaRPr lang="en-US"/>
          </a:p>
        </p:txBody>
      </p:sp>
    </p:spTree>
    <p:extLst>
      <p:ext uri="{BB962C8B-B14F-4D97-AF65-F5344CB8AC3E}">
        <p14:creationId xmlns:p14="http://schemas.microsoft.com/office/powerpoint/2010/main" val="230072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4/21/2022 9:50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430613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22</a:t>
            </a:fld>
            <a:endParaRPr lang="en-US"/>
          </a:p>
        </p:txBody>
      </p:sp>
    </p:spTree>
    <p:extLst>
      <p:ext uri="{BB962C8B-B14F-4D97-AF65-F5344CB8AC3E}">
        <p14:creationId xmlns:p14="http://schemas.microsoft.com/office/powerpoint/2010/main" val="1809814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4/21/2022 9:50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597138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600" b="1">
                <a:cs typeface="Segoe UI"/>
                <a:hlinkClick r:id="rId3"/>
              </a:rPr>
              <a:t>https://github.com/microsoft-search/pnp-modern-search</a:t>
            </a:r>
            <a:endParaRPr lang="en-US" sz="1600" b="1">
              <a:cs typeface="Segoe UI"/>
            </a:endParaRPr>
          </a:p>
        </p:txBody>
      </p:sp>
      <p:sp>
        <p:nvSpPr>
          <p:cNvPr id="4" name="Slide Number Placeholder 3"/>
          <p:cNvSpPr>
            <a:spLocks noGrp="1"/>
          </p:cNvSpPr>
          <p:nvPr>
            <p:ph type="sldNum" sz="quarter" idx="10"/>
          </p:nvPr>
        </p:nvSpPr>
        <p:spPr/>
        <p:txBody>
          <a:bodyPr/>
          <a:lstStyle/>
          <a:p>
            <a:fld id="{104B92E6-A534-4824-89D3-9906B4F4C450}" type="slidenum">
              <a:rPr lang="en-US" smtClean="0"/>
              <a:t>24</a:t>
            </a:fld>
            <a:endParaRPr lang="en-US"/>
          </a:p>
        </p:txBody>
      </p:sp>
    </p:spTree>
    <p:extLst>
      <p:ext uri="{BB962C8B-B14F-4D97-AF65-F5344CB8AC3E}">
        <p14:creationId xmlns:p14="http://schemas.microsoft.com/office/powerpoint/2010/main" val="319005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4/21/2022 9:50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67001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000000"/>
              </a:solidFill>
              <a:latin typeface="Segoe UI Light"/>
              <a:ea typeface="Calibri" panose="020F0502020204030204" pitchFamily="34" charset="0"/>
              <a:cs typeface="Segoe UI Light"/>
            </a:endParaRPr>
          </a:p>
          <a:p>
            <a:r>
              <a:rPr lang="en-US">
                <a:solidFill>
                  <a:srgbClr val="000000"/>
                </a:solidFill>
                <a:latin typeface="Segoe UI Light"/>
                <a:ea typeface="Calibri" panose="020F0502020204030204" pitchFamily="34" charset="0"/>
                <a:cs typeface="Segoe UI Light"/>
              </a:rPr>
              <a:t>If you’re starting a new development task with SPFx, you could build everything from scratch on your own,</a:t>
            </a:r>
          </a:p>
          <a:p>
            <a:endParaRPr lang="en-US">
              <a:solidFill>
                <a:srgbClr val="000000"/>
              </a:solidFill>
              <a:latin typeface="Segoe UI Light"/>
              <a:ea typeface="Calibri" panose="020F0502020204030204" pitchFamily="34" charset="0"/>
              <a:cs typeface="Segoe UI Light"/>
            </a:endParaRPr>
          </a:p>
          <a:p>
            <a:r>
              <a:rPr lang="en-US">
                <a:solidFill>
                  <a:srgbClr val="000000"/>
                </a:solidFill>
                <a:latin typeface="Segoe UI Light"/>
                <a:ea typeface="Calibri" panose="020F0502020204030204" pitchFamily="34" charset="0"/>
                <a:cs typeface="Segoe UI Light"/>
              </a:rPr>
              <a:t>OR you could leverage the awesome samples that were built by the community.</a:t>
            </a:r>
          </a:p>
          <a:p>
            <a:endParaRPr lang="en-US">
              <a:solidFill>
                <a:srgbClr val="000000"/>
              </a:solidFill>
              <a:latin typeface="Segoe UI Light"/>
              <a:ea typeface="Calibri" panose="020F0502020204030204" pitchFamily="34" charset="0"/>
              <a:cs typeface="Segoe UI Light"/>
            </a:endParaRPr>
          </a:p>
          <a:p>
            <a:r>
              <a:rPr lang="en-US">
                <a:solidFill>
                  <a:srgbClr val="000000"/>
                </a:solidFill>
                <a:latin typeface="Segoe UI Light"/>
                <a:ea typeface="Calibri" panose="020F0502020204030204" pitchFamily="34" charset="0"/>
                <a:cs typeface="Segoe UI Light"/>
              </a:rPr>
              <a:t>We have two GitHub repositories: SPFx Web Parts, and SPFx Extensions where you can find samples contributed by the community, ranging from simple concepts (like how to use a control, for example) to full solutions and utilities.</a:t>
            </a:r>
          </a:p>
          <a:p>
            <a:endParaRPr lang="en-US">
              <a:solidFill>
                <a:srgbClr val="000000"/>
              </a:solidFill>
              <a:latin typeface="Segoe UI Light"/>
              <a:ea typeface="Calibri" panose="020F0502020204030204" pitchFamily="34" charset="0"/>
              <a:cs typeface="Segoe UI Light"/>
            </a:endParaRPr>
          </a:p>
          <a:p>
            <a:r>
              <a:rPr lang="en-US">
                <a:solidFill>
                  <a:srgbClr val="000000"/>
                </a:solidFill>
                <a:latin typeface="Segoe UI Light"/>
                <a:ea typeface="Calibri" panose="020F0502020204030204" pitchFamily="34" charset="0"/>
                <a:cs typeface="Segoe UI Light"/>
              </a:rPr>
              <a:t>We welcome contributions from everyone. </a:t>
            </a:r>
          </a:p>
          <a:p>
            <a:endParaRPr lang="en-US">
              <a:latin typeface="Segoe UI Light"/>
              <a:cs typeface="Segoe UI Light"/>
            </a:endParaRPr>
          </a:p>
          <a:p>
            <a:r>
              <a:rPr lang="en-US">
                <a:latin typeface="Segoe UI Light"/>
                <a:cs typeface="Segoe UI Light"/>
              </a:rPr>
              <a:t>These are the updates for the last two weeks</a:t>
            </a:r>
          </a:p>
          <a:p>
            <a:endParaRPr lang="en-US">
              <a:latin typeface="Segoe UI Light"/>
              <a:cs typeface="Segoe UI Light"/>
            </a:endParaRPr>
          </a:p>
          <a:p>
            <a:pPr>
              <a:spcAft>
                <a:spcPts val="0"/>
              </a:spcAft>
              <a:defRPr/>
            </a:pPr>
            <a:r>
              <a:rPr lang="en-US" sz="1800" b="1">
                <a:effectLst/>
                <a:latin typeface="Segoe UI"/>
                <a:ea typeface="Calibri" panose="020F0502020204030204" pitchFamily="34" charset="0"/>
                <a:cs typeface="Segoe UI"/>
              </a:rPr>
              <a:t>SPFx extensions    </a:t>
            </a:r>
            <a:r>
              <a:rPr lang="en-US" sz="1800" b="1" u="sng">
                <a:solidFill>
                  <a:srgbClr val="0563C1"/>
                </a:solidFill>
                <a:effectLst/>
                <a:latin typeface="Segoe UI"/>
                <a:ea typeface="Calibri" panose="020F0502020204030204" pitchFamily="34" charset="0"/>
                <a:cs typeface="Segoe UI"/>
                <a:hlinkClick r:id="rId3"/>
              </a:rPr>
              <a:t>https://aka.ms/</a:t>
            </a:r>
            <a:r>
              <a:rPr lang="en-US" sz="1800" b="1" u="sng">
                <a:solidFill>
                  <a:srgbClr val="0563C1"/>
                </a:solidFill>
                <a:effectLst/>
                <a:latin typeface="Segoe UI"/>
                <a:ea typeface="Calibri" panose="020F0502020204030204" pitchFamily="34" charset="0"/>
                <a:cs typeface="Segoe UI"/>
              </a:rPr>
              <a:t>spfx-extensions</a:t>
            </a:r>
            <a:r>
              <a:rPr lang="en-US" sz="1800" b="1" u="sng">
                <a:solidFill>
                  <a:srgbClr val="0563C1"/>
                </a:solidFill>
                <a:latin typeface="Segoe UI"/>
                <a:ea typeface="Calibri" panose="020F0502020204030204" pitchFamily="34" charset="0"/>
                <a:cs typeface="Segoe UI"/>
              </a:rPr>
              <a:t> </a:t>
            </a:r>
            <a:endParaRPr lang="en-US">
              <a:latin typeface="Segoe UI Light"/>
              <a:ea typeface="Calibri" panose="020F0502020204030204" pitchFamily="34" charset="0"/>
              <a:cs typeface="Segoe UI Light"/>
            </a:endParaRPr>
          </a:p>
          <a:p>
            <a:pPr marL="285750" indent="-285750">
              <a:buFont typeface="Arial" panose="05000000000000000000" pitchFamily="2" charset="2"/>
              <a:buChar char="•"/>
            </a:pPr>
            <a:r>
              <a:rPr lang="en-US" sz="900" b="1">
                <a:latin typeface="+mn-lt"/>
                <a:ea typeface="+mn-lt"/>
                <a:cs typeface="+mn-lt"/>
              </a:rPr>
              <a:t>News Ticker</a:t>
            </a:r>
            <a:br>
              <a:rPr lang="en-US" sz="900" b="1">
                <a:latin typeface="+mn-lt"/>
                <a:ea typeface="+mn-lt"/>
                <a:cs typeface="+mn-lt"/>
              </a:rPr>
            </a:br>
            <a:r>
              <a:rPr lang="en-US" sz="900">
                <a:latin typeface="Segoe UI"/>
                <a:ea typeface="+mn-lt"/>
                <a:cs typeface="+mn-lt"/>
              </a:rPr>
              <a:t>Sudharsan Kesavanarayanan </a:t>
            </a:r>
            <a:r>
              <a:rPr lang="en-US" sz="900">
                <a:solidFill>
                  <a:srgbClr val="1973B9"/>
                </a:solidFill>
                <a:latin typeface="Segoe UI"/>
                <a:ea typeface="+mn-lt"/>
                <a:cs typeface="+mn-lt"/>
              </a:rPr>
              <a:t>|</a:t>
            </a:r>
            <a:r>
              <a:rPr lang="en-US" sz="900">
                <a:latin typeface="Segoe UI"/>
                <a:ea typeface="+mn-lt"/>
                <a:cs typeface="+mn-lt"/>
              </a:rPr>
              <a:t> @sudharsank</a:t>
            </a:r>
            <a:br>
              <a:rPr lang="en-US" sz="900">
                <a:latin typeface="Segoe UI"/>
                <a:ea typeface="+mn-lt"/>
                <a:cs typeface="+mn-lt"/>
              </a:rPr>
            </a:br>
            <a:r>
              <a:rPr lang="en-US" sz="900">
                <a:latin typeface="Segoe UI"/>
                <a:ea typeface="+mn-lt"/>
                <a:cs typeface="+mn-lt"/>
              </a:rPr>
              <a:t>Upgraded to SPFx 1.14 and added properties for background color and text color</a:t>
            </a:r>
            <a:br>
              <a:rPr lang="en-US" sz="900">
                <a:latin typeface="Segoe UI"/>
                <a:ea typeface="+mn-lt"/>
                <a:cs typeface="+mn-lt"/>
              </a:rPr>
            </a:br>
            <a:r>
              <a:rPr lang="en-US" sz="900">
                <a:latin typeface="Segoe UI"/>
                <a:ea typeface="+mn-lt"/>
                <a:cs typeface="+mn-lt"/>
              </a:rPr>
              <a:t>https://github.com/pnp/sp-dev-fx-extensions/blob/main/samples/react-application-news-ticker</a:t>
            </a:r>
            <a:endParaRPr lang="en-US" sz="900" b="1">
              <a:cs typeface="Segoe UI"/>
            </a:endParaRPr>
          </a:p>
          <a:p>
            <a:pPr marL="0" marR="0" lvl="0" indent="0" algn="l" defTabSz="932742" rtl="0" eaLnBrk="1" fontAlgn="auto" latinLnBrk="0" hangingPunct="1">
              <a:lnSpc>
                <a:spcPct val="90000"/>
              </a:lnSpc>
              <a:spcBef>
                <a:spcPts val="0"/>
              </a:spcBef>
              <a:spcAft>
                <a:spcPts val="0"/>
              </a:spcAft>
              <a:buClrTx/>
              <a:buSzTx/>
              <a:buFont typeface="Arial"/>
              <a:buNone/>
              <a:tabLst/>
              <a:defRPr/>
            </a:pPr>
            <a:endParaRPr lang="en-US">
              <a:latin typeface="Segoe UI Light"/>
              <a:ea typeface="Calibri" panose="020F0502020204030204" pitchFamily="34" charset="0"/>
              <a:cs typeface="Segoe UI Light"/>
            </a:endParaRPr>
          </a:p>
          <a:p>
            <a:r>
              <a:rPr lang="en-US" sz="1800" b="1">
                <a:effectLst/>
                <a:latin typeface="Segoe UI"/>
                <a:ea typeface="Calibri" panose="020F0502020204030204" pitchFamily="34" charset="0"/>
                <a:cs typeface="Segoe UI"/>
              </a:rPr>
              <a:t>SPFx web parts    </a:t>
            </a:r>
            <a:r>
              <a:rPr lang="en-US" sz="1800" b="1" u="sng">
                <a:solidFill>
                  <a:srgbClr val="0563C1"/>
                </a:solidFill>
                <a:effectLst/>
                <a:latin typeface="Segoe UI"/>
                <a:ea typeface="Calibri" panose="020F0502020204030204" pitchFamily="34" charset="0"/>
                <a:cs typeface="Segoe UI"/>
                <a:hlinkClick r:id="rId4"/>
              </a:rPr>
              <a:t>https://aka.ms/spfx-webparts</a:t>
            </a:r>
            <a:endParaRPr lang="en-US" sz="1800" b="1" u="sng">
              <a:solidFill>
                <a:srgbClr val="0563C1"/>
              </a:solidFill>
              <a:effectLst/>
              <a:latin typeface="Segoe UI"/>
              <a:ea typeface="Calibri" panose="020F0502020204030204" pitchFamily="34" charset="0"/>
              <a:cs typeface="Segoe UI"/>
            </a:endParaRPr>
          </a:p>
          <a:p>
            <a:pPr marL="285750" indent="-285750">
              <a:buFont typeface="Arial" panose="05000000000000000000" pitchFamily="2" charset="2"/>
              <a:buChar char="•"/>
            </a:pPr>
            <a:endParaRPr lang="en-US" sz="3600">
              <a:latin typeface="Segoe UI"/>
              <a:ea typeface="+mn-lt"/>
              <a:cs typeface="+mn-lt"/>
            </a:endParaRPr>
          </a:p>
          <a:p>
            <a:pPr marL="285750" indent="-285750">
              <a:buFont typeface="Arial" panose="05000000000000000000" pitchFamily="2" charset="2"/>
              <a:buChar char="•"/>
            </a:pPr>
            <a:r>
              <a:rPr lang="en-US" sz="3600" b="1">
                <a:latin typeface="+mn-lt"/>
                <a:ea typeface="+mn-lt"/>
                <a:cs typeface="+mn-lt"/>
              </a:rPr>
              <a:t>NEW: </a:t>
            </a:r>
            <a:r>
              <a:rPr lang="en-US" sz="3600" b="1" err="1">
                <a:latin typeface="+mn-lt"/>
                <a:ea typeface="+mn-lt"/>
                <a:cs typeface="+mn-lt"/>
              </a:rPr>
              <a:t>FluentUI</a:t>
            </a:r>
            <a:r>
              <a:rPr lang="en-US" sz="3600" b="1">
                <a:latin typeface="+mn-lt"/>
                <a:ea typeface="+mn-lt"/>
                <a:cs typeface="+mn-lt"/>
              </a:rPr>
              <a:t> 9</a:t>
            </a:r>
            <a:br>
              <a:rPr lang="en-US" sz="3600" b="1">
                <a:latin typeface="+mn-lt"/>
                <a:ea typeface="+mn-lt"/>
                <a:cs typeface="+mn-lt"/>
              </a:rPr>
            </a:br>
            <a:r>
              <a:rPr lang="en-US" sz="3600">
                <a:latin typeface="Segoe UI"/>
                <a:ea typeface="+mn-lt"/>
                <a:cs typeface="+mn-lt"/>
              </a:rPr>
              <a:t>Nick Brown</a:t>
            </a:r>
            <a:r>
              <a:rPr lang="en-US" sz="3600">
                <a:solidFill>
                  <a:srgbClr val="1973B9"/>
                </a:solidFill>
                <a:latin typeface="Segoe UI"/>
                <a:ea typeface="+mn-lt"/>
                <a:cs typeface="+mn-lt"/>
              </a:rPr>
              <a:t>|</a:t>
            </a:r>
            <a:r>
              <a:rPr lang="en-US" sz="3600">
                <a:latin typeface="Segoe UI"/>
                <a:ea typeface="+mn-lt"/>
                <a:cs typeface="+mn-lt"/>
              </a:rPr>
              <a:t> @techiekb</a:t>
            </a:r>
          </a:p>
          <a:p>
            <a:pPr marL="285750" indent="-285750">
              <a:buFont typeface="Arial" panose="05000000000000000000" pitchFamily="2" charset="2"/>
              <a:buChar char="•"/>
            </a:pPr>
            <a:r>
              <a:rPr lang="en-US" sz="7200" b="0" i="0">
                <a:solidFill>
                  <a:srgbClr val="24292F"/>
                </a:solidFill>
                <a:effectLst/>
                <a:latin typeface="-apple-system"/>
              </a:rPr>
              <a:t>This demos the use of the new </a:t>
            </a:r>
            <a:r>
              <a:rPr lang="en-US" sz="7200" b="0" i="0" u="none" strike="noStrike">
                <a:effectLst/>
                <a:latin typeface="-apple-system"/>
                <a:hlinkClick r:id="rId5"/>
              </a:rPr>
              <a:t>Fluent UI version 9</a:t>
            </a:r>
            <a:r>
              <a:rPr lang="en-US" sz="7200" b="0" i="0">
                <a:solidFill>
                  <a:srgbClr val="24292F"/>
                </a:solidFill>
                <a:effectLst/>
                <a:latin typeface="-apple-system"/>
              </a:rPr>
              <a:t> controls and theme provider. 1 UI framework which has native theming for Teams, SharePoint and Windows</a:t>
            </a:r>
            <a:br>
              <a:rPr lang="en-US" sz="3600" b="0" i="0">
                <a:solidFill>
                  <a:srgbClr val="24292F"/>
                </a:solidFill>
                <a:effectLst/>
                <a:latin typeface="Segoe UI"/>
                <a:ea typeface="+mn-lt"/>
                <a:cs typeface="+mn-lt"/>
              </a:rPr>
            </a:br>
            <a:r>
              <a:rPr lang="en-US" sz="3600" b="0" i="0">
                <a:solidFill>
                  <a:srgbClr val="24292F"/>
                </a:solidFill>
                <a:effectLst/>
                <a:latin typeface="Segoe UI"/>
                <a:ea typeface="+mn-lt"/>
                <a:cs typeface="+mn-lt"/>
              </a:rPr>
              <a:t>To be processed shortly</a:t>
            </a:r>
            <a:endParaRPr lang="en-US" sz="3600">
              <a:latin typeface="Segoe UI"/>
              <a:ea typeface="+mn-lt"/>
              <a:cs typeface="+mn-lt"/>
            </a:endParaRPr>
          </a:p>
          <a:p>
            <a:pPr marL="0" indent="0" algn="l">
              <a:buFont typeface="Arial" panose="020B0604020202020204" pitchFamily="34" charset="0"/>
              <a:buNone/>
            </a:pPr>
            <a:endParaRPr lang="en-US" sz="3600" b="1">
              <a:latin typeface="+mn-lt"/>
              <a:ea typeface="+mn-lt"/>
              <a:cs typeface="+mn-lt"/>
            </a:endParaRPr>
          </a:p>
          <a:p>
            <a:pPr marL="0" indent="0" algn="l">
              <a:buFont typeface="Arial" panose="020B0604020202020204" pitchFamily="34" charset="0"/>
              <a:buNone/>
            </a:pPr>
            <a:r>
              <a:rPr lang="en-US" sz="3600" b="1">
                <a:latin typeface="+mn-lt"/>
                <a:ea typeface="+mn-lt"/>
                <a:cs typeface="+mn-lt"/>
              </a:rPr>
              <a:t>NEW: Tab </a:t>
            </a:r>
            <a:r>
              <a:rPr lang="en-US" sz="3600" b="1" kern="1200">
                <a:solidFill>
                  <a:schemeClr val="tx1"/>
                </a:solidFill>
                <a:latin typeface="+mn-lt"/>
                <a:ea typeface="+mn-lt"/>
                <a:cs typeface="+mn-lt"/>
              </a:rPr>
              <a:t>Accordion</a:t>
            </a:r>
            <a:r>
              <a:rPr lang="en-US" sz="3600" b="1">
                <a:latin typeface="+mn-lt"/>
                <a:ea typeface="+mn-lt"/>
                <a:cs typeface="+mn-lt"/>
              </a:rPr>
              <a:t> with Rich Text Content</a:t>
            </a:r>
            <a:br>
              <a:rPr lang="en-US" sz="3600" b="1">
                <a:latin typeface="+mn-lt"/>
                <a:ea typeface="+mn-lt"/>
                <a:cs typeface="+mn-lt"/>
              </a:rPr>
            </a:br>
            <a:r>
              <a:rPr lang="en-US" sz="3600">
                <a:latin typeface="Segoe UI"/>
                <a:ea typeface="+mn-lt"/>
                <a:cs typeface="+mn-lt"/>
              </a:rPr>
              <a:t>Arun Kumar Perumal </a:t>
            </a:r>
            <a:r>
              <a:rPr lang="en-US" sz="3600">
                <a:solidFill>
                  <a:srgbClr val="1973B9"/>
                </a:solidFill>
                <a:latin typeface="Segoe UI"/>
                <a:ea typeface="+mn-lt"/>
                <a:cs typeface="+mn-lt"/>
              </a:rPr>
              <a:t>|</a:t>
            </a:r>
            <a:r>
              <a:rPr lang="en-US" sz="3600">
                <a:latin typeface="Segoe UI"/>
                <a:ea typeface="+mn-lt"/>
                <a:cs typeface="+mn-lt"/>
              </a:rPr>
              <a:t> </a:t>
            </a:r>
            <a:r>
              <a:rPr lang="en-US" sz="3600" err="1">
                <a:latin typeface="Segoe UI"/>
                <a:ea typeface="+mn-lt"/>
                <a:cs typeface="+mn-lt"/>
              </a:rPr>
              <a:t>arunkumarperumal</a:t>
            </a:r>
            <a:br>
              <a:rPr lang="en-US" sz="3600">
                <a:latin typeface="Segoe UI"/>
                <a:ea typeface="+mn-lt"/>
                <a:cs typeface="+mn-lt"/>
              </a:rPr>
            </a:br>
            <a:r>
              <a:rPr lang="en-US" sz="7200" b="0" i="0">
                <a:solidFill>
                  <a:srgbClr val="24292F"/>
                </a:solidFill>
                <a:effectLst/>
                <a:latin typeface="-apple-system"/>
              </a:rPr>
              <a:t>This Web Part allows users to create content as Tabbed content using Property Field Collection Data and </a:t>
            </a:r>
            <a:r>
              <a:rPr lang="en-US" sz="7200" b="0" i="0" err="1">
                <a:solidFill>
                  <a:srgbClr val="24292F"/>
                </a:solidFill>
                <a:effectLst/>
                <a:latin typeface="-apple-system"/>
              </a:rPr>
              <a:t>tinyMCE</a:t>
            </a:r>
            <a:r>
              <a:rPr lang="en-US" sz="7200" b="0" i="0">
                <a:solidFill>
                  <a:srgbClr val="24292F"/>
                </a:solidFill>
                <a:effectLst/>
                <a:latin typeface="-apple-system"/>
              </a:rPr>
              <a:t> for Rich Text Editing targeted for SharePoint Online.</a:t>
            </a:r>
          </a:p>
          <a:p>
            <a:pPr marL="857250" indent="-857250" algn="l">
              <a:buFont typeface="Arial" panose="020B0604020202020204" pitchFamily="34" charset="0"/>
              <a:buChar char="•"/>
            </a:pPr>
            <a:r>
              <a:rPr lang="en-US" sz="7200" b="0" i="0">
                <a:solidFill>
                  <a:srgbClr val="24292F"/>
                </a:solidFill>
                <a:effectLst/>
                <a:latin typeface="-apple-system"/>
              </a:rPr>
              <a:t>Provides options to view as an Accordion or Tab.</a:t>
            </a:r>
          </a:p>
          <a:p>
            <a:pPr marL="857250" indent="-857250" algn="l">
              <a:buFont typeface="Arial" panose="020B0604020202020204" pitchFamily="34" charset="0"/>
              <a:buChar char="•"/>
            </a:pPr>
            <a:r>
              <a:rPr lang="en-US" sz="7200" b="0" i="0">
                <a:solidFill>
                  <a:srgbClr val="24292F"/>
                </a:solidFill>
                <a:effectLst/>
                <a:latin typeface="-apple-system"/>
              </a:rPr>
              <a:t>In mobile browser defaults to Accordion view.</a:t>
            </a:r>
            <a:endParaRPr lang="en-US" sz="3600">
              <a:latin typeface="Segoe UI"/>
              <a:ea typeface="+mn-lt"/>
              <a:cs typeface="+mn-lt"/>
            </a:endParaRPr>
          </a:p>
          <a:p>
            <a:pPr marL="857250" marR="0" lvl="0" indent="-8572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7200" b="0">
                <a:solidFill>
                  <a:srgbClr val="CE9178"/>
                </a:solidFill>
                <a:effectLst/>
                <a:latin typeface="Fira Code" panose="020B0809050000020004" pitchFamily="49" charset="0"/>
              </a:rPr>
              <a:t>https://github.com/pnp/sp-dev-fx-webparts/blob/main/samples/react-accordion-with-richtext</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endParaRPr lang="en-US" sz="7200" b="0">
              <a:solidFill>
                <a:srgbClr val="CE9178"/>
              </a:solidFill>
              <a:effectLst/>
              <a:latin typeface="Fira Code" panose="020B0809050000020004" pitchFamily="49" charset="0"/>
            </a:endParaRP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7200" b="1">
                <a:latin typeface="Segoe UI"/>
                <a:ea typeface="+mn-lt"/>
                <a:cs typeface="+mn-lt"/>
              </a:rPr>
              <a:t>Cherry-Picked Content</a:t>
            </a:r>
            <a:br>
              <a:rPr lang="en-US" sz="7200">
                <a:latin typeface="Segoe UI"/>
                <a:ea typeface="+mn-lt"/>
                <a:cs typeface="+mn-lt"/>
              </a:rPr>
            </a:br>
            <a:r>
              <a:rPr lang="en-US" sz="7200">
                <a:latin typeface="Segoe UI"/>
                <a:ea typeface="+mn-lt"/>
                <a:cs typeface="+mn-lt"/>
              </a:rPr>
              <a:t>Christophe Humbert </a:t>
            </a:r>
            <a:r>
              <a:rPr lang="en-US" sz="7200">
                <a:solidFill>
                  <a:srgbClr val="1973B9"/>
                </a:solidFill>
                <a:latin typeface="Segoe UI"/>
                <a:ea typeface="+mn-lt"/>
                <a:cs typeface="+mn-lt"/>
              </a:rPr>
              <a:t>|</a:t>
            </a:r>
            <a:r>
              <a:rPr lang="en-US" sz="7200">
                <a:latin typeface="Segoe UI"/>
                <a:ea typeface="+mn-lt"/>
                <a:cs typeface="+mn-lt"/>
              </a:rPr>
              <a:t> @Path2SharePoint</a:t>
            </a:r>
            <a:br>
              <a:rPr lang="en-US" sz="7200">
                <a:latin typeface="Segoe UI"/>
                <a:ea typeface="+mn-lt"/>
                <a:cs typeface="+mn-lt"/>
              </a:rPr>
            </a:br>
            <a:r>
              <a:rPr lang="en-US" sz="9600" b="0" i="0">
                <a:solidFill>
                  <a:srgbClr val="24292F"/>
                </a:solidFill>
                <a:effectLst/>
                <a:latin typeface="-apple-system"/>
              </a:rPr>
              <a:t>Fixes a bug in the </a:t>
            </a:r>
            <a:r>
              <a:rPr lang="en-US" sz="9600" b="0" i="0" err="1">
                <a:solidFill>
                  <a:srgbClr val="24292F"/>
                </a:solidFill>
                <a:effectLst/>
                <a:latin typeface="-apple-system"/>
              </a:rPr>
              <a:t>getLibraryItemsList</a:t>
            </a:r>
            <a:r>
              <a:rPr lang="en-US" sz="9600" b="0" i="0">
                <a:solidFill>
                  <a:srgbClr val="24292F"/>
                </a:solidFill>
                <a:effectLst/>
                <a:latin typeface="-apple-system"/>
              </a:rPr>
              <a:t> method.</a:t>
            </a:r>
            <a:endParaRPr lang="en-US" sz="7200">
              <a:latin typeface="Segoe UI"/>
              <a:ea typeface="+mn-lt"/>
              <a:cs typeface="+mn-lt"/>
            </a:endParaRP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7200" b="0">
                <a:solidFill>
                  <a:srgbClr val="CE9178"/>
                </a:solidFill>
                <a:effectLst/>
                <a:latin typeface="Fira Code" panose="020B0809050000020004" pitchFamily="49" charset="0"/>
              </a:rPr>
              <a:t>https://github.com/pnp/sp-dev-fx-webparts/blob/main/samples/react-cherry-picked-content</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endParaRPr lang="en-US" sz="7200" b="0">
              <a:solidFill>
                <a:srgbClr val="CE9178"/>
              </a:solidFill>
              <a:effectLst/>
              <a:latin typeface="Fira Code" panose="020B0809050000020004" pitchFamily="49" charset="0"/>
            </a:endParaRP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7200" b="1">
                <a:latin typeface="Segoe UI"/>
                <a:ea typeface="+mn-lt"/>
                <a:cs typeface="+mn-lt"/>
              </a:rPr>
              <a:t>Birthdays</a:t>
            </a:r>
            <a:br>
              <a:rPr lang="en-US" sz="7200">
                <a:latin typeface="Segoe UI"/>
                <a:ea typeface="+mn-lt"/>
                <a:cs typeface="+mn-lt"/>
              </a:rPr>
            </a:br>
            <a:r>
              <a:rPr lang="en-US" sz="7200">
                <a:latin typeface="Segoe UI"/>
                <a:ea typeface="+mn-lt"/>
                <a:cs typeface="+mn-lt"/>
              </a:rPr>
              <a:t>Milan </a:t>
            </a:r>
            <a:r>
              <a:rPr lang="en-US" sz="7200" err="1">
                <a:latin typeface="Segoe UI"/>
                <a:ea typeface="+mn-lt"/>
                <a:cs typeface="+mn-lt"/>
              </a:rPr>
              <a:t>Holemans</a:t>
            </a:r>
            <a:endParaRPr lang="en-US" sz="7200">
              <a:latin typeface="Segoe UI"/>
              <a:ea typeface="+mn-lt"/>
              <a:cs typeface="+mn-lt"/>
            </a:endParaRP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r>
              <a:rPr lang="en-US" sz="7200">
                <a:latin typeface="Segoe UI"/>
                <a:ea typeface="+mn-lt"/>
                <a:cs typeface="+mn-lt"/>
              </a:rPr>
              <a:t>Upgraded to SPFx 1.14</a:t>
            </a: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7200" b="0">
                <a:solidFill>
                  <a:srgbClr val="CE9178"/>
                </a:solidFill>
                <a:effectLst/>
                <a:latin typeface="Fira Code" panose="020B0809050000020004" pitchFamily="49" charset="0"/>
              </a:rPr>
              <a:t>https://github.com/pnp/sp-dev-fx-webparts/blob/main/samples/react-birthdays</a:t>
            </a: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endParaRPr lang="en-US" sz="7200" b="0">
              <a:solidFill>
                <a:srgbClr val="CE9178"/>
              </a:solidFill>
              <a:effectLst/>
              <a:latin typeface="Fira Code" panose="020B0809050000020004" pitchFamily="49" charset="0"/>
            </a:endParaRP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7200" b="1">
                <a:latin typeface="Segoe UI"/>
                <a:ea typeface="+mn-lt"/>
                <a:cs typeface="+mn-lt"/>
              </a:rPr>
              <a:t>Dynamic Scalable Vector Graphics (SVG)</a:t>
            </a:r>
            <a:br>
              <a:rPr lang="en-US" sz="7200">
                <a:latin typeface="Segoe UI"/>
                <a:ea typeface="+mn-lt"/>
                <a:cs typeface="+mn-lt"/>
              </a:rPr>
            </a:br>
            <a:r>
              <a:rPr lang="en-US" sz="7200">
                <a:latin typeface="Segoe UI"/>
                <a:ea typeface="+mn-lt"/>
                <a:cs typeface="+mn-lt"/>
              </a:rPr>
              <a:t>Nader </a:t>
            </a:r>
            <a:r>
              <a:rPr lang="en-US" sz="7200" err="1">
                <a:latin typeface="Segoe UI"/>
                <a:ea typeface="+mn-lt"/>
                <a:cs typeface="+mn-lt"/>
              </a:rPr>
              <a:t>Hadjebi</a:t>
            </a:r>
            <a:r>
              <a:rPr lang="en-US" sz="7200">
                <a:latin typeface="Segoe UI"/>
                <a:ea typeface="+mn-lt"/>
                <a:cs typeface="+mn-lt"/>
              </a:rPr>
              <a:t> </a:t>
            </a:r>
            <a:r>
              <a:rPr lang="en-US" sz="7200">
                <a:solidFill>
                  <a:srgbClr val="1973B9"/>
                </a:solidFill>
                <a:latin typeface="Segoe UI"/>
                <a:ea typeface="+mn-lt"/>
                <a:cs typeface="+mn-lt"/>
              </a:rPr>
              <a:t>|</a:t>
            </a:r>
            <a:r>
              <a:rPr lang="en-US" sz="7200">
                <a:latin typeface="Segoe UI"/>
                <a:ea typeface="+mn-lt"/>
                <a:cs typeface="+mn-lt"/>
              </a:rPr>
              <a:t> </a:t>
            </a:r>
            <a:r>
              <a:rPr lang="en-US" sz="7200" err="1">
                <a:latin typeface="Segoe UI"/>
                <a:ea typeface="+mn-lt"/>
                <a:cs typeface="+mn-lt"/>
              </a:rPr>
              <a:t>NaderHadjebi</a:t>
            </a:r>
            <a:endParaRPr lang="en-US" sz="7200">
              <a:latin typeface="Segoe UI"/>
              <a:ea typeface="+mn-lt"/>
              <a:cs typeface="+mn-lt"/>
            </a:endParaRP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7200" err="1">
                <a:latin typeface="Segoe UI"/>
                <a:ea typeface="+mn-lt"/>
                <a:cs typeface="+mn-lt"/>
              </a:rPr>
              <a:t>Nawdeirh</a:t>
            </a:r>
            <a:endParaRPr lang="en-US" sz="7200">
              <a:latin typeface="Segoe UI"/>
              <a:ea typeface="+mn-lt"/>
              <a:cs typeface="+mn-lt"/>
            </a:endParaRP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7200" b="0">
                <a:solidFill>
                  <a:srgbClr val="CE9178"/>
                </a:solidFill>
                <a:effectLst/>
                <a:latin typeface="Fira Code" panose="020B0809050000020004" pitchFamily="49" charset="0"/>
              </a:rPr>
              <a:t>Had an issue with a dependency, fixed it</a:t>
            </a: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7200" b="0">
                <a:solidFill>
                  <a:srgbClr val="CE9178"/>
                </a:solidFill>
                <a:effectLst/>
                <a:latin typeface="Fira Code" panose="020B0809050000020004" pitchFamily="49" charset="0"/>
              </a:rPr>
              <a:t>https://github.com/pnp/sp-dev-fx-webparts/blob/main/samples/js-propertycontrols-svg</a:t>
            </a: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endParaRPr lang="en-US" sz="7200" b="0">
              <a:solidFill>
                <a:srgbClr val="CE9178"/>
              </a:solidFill>
              <a:effectLst/>
              <a:latin typeface="Fira Code" panose="020B0809050000020004" pitchFamily="49" charset="0"/>
            </a:endParaRP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7200" b="1">
                <a:latin typeface="Segoe UI"/>
                <a:ea typeface="+mn-lt"/>
                <a:cs typeface="+mn-lt"/>
              </a:rPr>
              <a:t>Tour Sample</a:t>
            </a:r>
            <a:br>
              <a:rPr lang="en-US" sz="7200">
                <a:latin typeface="Segoe UI"/>
                <a:ea typeface="+mn-lt"/>
                <a:cs typeface="+mn-lt"/>
              </a:rPr>
            </a:br>
            <a:r>
              <a:rPr lang="en-US" sz="7200">
                <a:latin typeface="Segoe UI"/>
                <a:ea typeface="+mn-lt"/>
                <a:cs typeface="+mn-lt"/>
              </a:rPr>
              <a:t>Mike </a:t>
            </a:r>
            <a:r>
              <a:rPr lang="en-US" sz="7200" err="1">
                <a:latin typeface="Segoe UI"/>
                <a:ea typeface="+mn-lt"/>
                <a:cs typeface="+mn-lt"/>
              </a:rPr>
              <a:t>Homol</a:t>
            </a:r>
            <a:r>
              <a:rPr lang="en-US" sz="7200">
                <a:latin typeface="Segoe UI"/>
                <a:ea typeface="+mn-lt"/>
                <a:cs typeface="+mn-lt"/>
              </a:rPr>
              <a:t> </a:t>
            </a:r>
            <a:r>
              <a:rPr lang="en-US" sz="7200">
                <a:solidFill>
                  <a:srgbClr val="1973B9"/>
                </a:solidFill>
                <a:latin typeface="Segoe UI"/>
                <a:ea typeface="+mn-lt"/>
                <a:cs typeface="+mn-lt"/>
              </a:rPr>
              <a:t>|</a:t>
            </a:r>
            <a:r>
              <a:rPr lang="en-US" sz="7200">
                <a:latin typeface="Segoe UI"/>
                <a:ea typeface="+mn-lt"/>
                <a:cs typeface="+mn-lt"/>
              </a:rPr>
              <a:t> @homol</a:t>
            </a:r>
            <a:endParaRPr lang="en-US" sz="7200" b="0">
              <a:solidFill>
                <a:srgbClr val="CE9178"/>
              </a:solidFill>
              <a:effectLst/>
              <a:latin typeface="Fira Code" panose="020B0809050000020004" pitchFamily="49" charset="0"/>
            </a:endParaRP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9600" b="0" i="0">
                <a:solidFill>
                  <a:srgbClr val="24292F"/>
                </a:solidFill>
                <a:effectLst/>
                <a:latin typeface="-apple-system"/>
              </a:rPr>
              <a:t>A very quick update to the Tour web part to display the order of the web part, so now it's in the full order of section-&gt;column-&gt;web part ordering.</a:t>
            </a:r>
            <a:endParaRPr lang="en-US" sz="7200" b="0">
              <a:solidFill>
                <a:srgbClr val="CE9178"/>
              </a:solidFill>
              <a:effectLst/>
              <a:latin typeface="Fira Code" panose="020B0809050000020004" pitchFamily="49" charset="0"/>
            </a:endParaRP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7200" b="0">
                <a:solidFill>
                  <a:srgbClr val="CE9178"/>
                </a:solidFill>
                <a:effectLst/>
                <a:latin typeface="Fira Code" panose="020B0809050000020004" pitchFamily="49" charset="0"/>
              </a:rPr>
              <a:t>https://github.com/pnp/sp-dev-fx-webparts/tree/main/samples/react-tour-pnpjs</a:t>
            </a: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endParaRPr lang="en-US" sz="7200" b="0">
              <a:solidFill>
                <a:srgbClr val="CE9178"/>
              </a:solidFill>
              <a:effectLst/>
              <a:latin typeface="Fira Code" panose="020B0809050000020004" pitchFamily="49" charset="0"/>
            </a:endParaRP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7200" b="1">
                <a:latin typeface="Segoe UI"/>
                <a:ea typeface="+mn-lt"/>
                <a:cs typeface="+mn-lt"/>
              </a:rPr>
              <a:t>To Do Client with Vue.js</a:t>
            </a:r>
            <a:br>
              <a:rPr lang="en-US" sz="7200">
                <a:latin typeface="Segoe UI"/>
                <a:ea typeface="+mn-lt"/>
                <a:cs typeface="+mn-lt"/>
              </a:rPr>
            </a:br>
            <a:r>
              <a:rPr lang="en-US" sz="7200">
                <a:latin typeface="Segoe UI"/>
                <a:ea typeface="+mn-lt"/>
                <a:cs typeface="+mn-lt"/>
              </a:rPr>
              <a:t>LOLCATATONIA</a:t>
            </a: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7200" b="0">
                <a:solidFill>
                  <a:srgbClr val="CE9178"/>
                </a:solidFill>
                <a:effectLst/>
                <a:latin typeface="Fira Code" panose="020B0809050000020004" pitchFamily="49" charset="0"/>
              </a:rPr>
              <a:t>Updated old sample and replaced node-sass with sass to resolve compatibility issues</a:t>
            </a: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7200" b="0">
                <a:solidFill>
                  <a:srgbClr val="CE9178"/>
                </a:solidFill>
                <a:effectLst/>
                <a:latin typeface="Fira Code" panose="020B0809050000020004" pitchFamily="49" charset="0"/>
              </a:rPr>
              <a:t>https://github.com/pnp/sp-dev-fx-webparts/blob/main/samples/vuejs-todo-single-file-component/</a:t>
            </a: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endParaRPr lang="en-US" sz="7200" b="0">
              <a:solidFill>
                <a:srgbClr val="CE9178"/>
              </a:solidFill>
              <a:effectLst/>
              <a:latin typeface="Fira Code" panose="020B0809050000020004" pitchFamily="49" charset="0"/>
            </a:endParaRP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7200" b="1">
                <a:latin typeface="+mn-lt"/>
                <a:ea typeface="+mn-lt"/>
                <a:cs typeface="+mn-lt"/>
              </a:rPr>
              <a:t>Pages Hierarchy</a:t>
            </a:r>
            <a:br>
              <a:rPr lang="en-US" sz="7200" b="1">
                <a:latin typeface="+mn-lt"/>
                <a:ea typeface="+mn-lt"/>
                <a:cs typeface="+mn-lt"/>
              </a:rPr>
            </a:br>
            <a:r>
              <a:rPr lang="en-US" sz="7200">
                <a:latin typeface="Segoe UI"/>
                <a:ea typeface="+mn-lt"/>
                <a:cs typeface="+mn-lt"/>
              </a:rPr>
              <a:t>Nick Brown</a:t>
            </a:r>
            <a:r>
              <a:rPr lang="en-US" sz="7200">
                <a:solidFill>
                  <a:srgbClr val="1973B9"/>
                </a:solidFill>
                <a:latin typeface="Segoe UI"/>
                <a:ea typeface="+mn-lt"/>
                <a:cs typeface="+mn-lt"/>
              </a:rPr>
              <a:t>|</a:t>
            </a:r>
            <a:r>
              <a:rPr lang="en-US" sz="7200">
                <a:latin typeface="Segoe UI"/>
                <a:ea typeface="+mn-lt"/>
                <a:cs typeface="+mn-lt"/>
              </a:rPr>
              <a:t> @techiekb</a:t>
            </a: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7200">
                <a:latin typeface="Segoe UI"/>
                <a:ea typeface="+mn-lt"/>
                <a:cs typeface="+mn-lt"/>
              </a:rPr>
              <a:t>Added a tree view</a:t>
            </a: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7200" b="0">
                <a:solidFill>
                  <a:srgbClr val="CE9178"/>
                </a:solidFill>
                <a:effectLst/>
                <a:latin typeface="Fira Code" panose="020B0809050000020004" pitchFamily="49" charset="0"/>
              </a:rPr>
              <a:t>https://github.com/pnp/sp-dev-fx-webparts/blob/main/samples/react-pages-hierarchy</a:t>
            </a: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endParaRPr lang="en-US" sz="7200" b="0">
              <a:solidFill>
                <a:srgbClr val="CE9178"/>
              </a:solidFill>
              <a:effectLst/>
              <a:latin typeface="Fira Code" panose="020B0809050000020004" pitchFamily="49" charset="0"/>
            </a:endParaRPr>
          </a:p>
          <a:p>
            <a:pPr marL="0" indent="0">
              <a:buFont typeface="Arial" panose="05000000000000000000" pitchFamily="2" charset="2"/>
              <a:buNone/>
            </a:pPr>
            <a:r>
              <a:rPr lang="en-US" sz="7200" b="1">
                <a:latin typeface="+mn-lt"/>
                <a:ea typeface="+mn-lt"/>
                <a:cs typeface="+mn-lt"/>
              </a:rPr>
              <a:t>NEW: Group Members</a:t>
            </a:r>
          </a:p>
          <a:p>
            <a:pPr marL="0" indent="0">
              <a:buFont typeface="Arial" panose="05000000000000000000" pitchFamily="2" charset="2"/>
              <a:buNone/>
            </a:pPr>
            <a:r>
              <a:rPr lang="en-US" sz="7200">
                <a:latin typeface="Segoe UI"/>
                <a:ea typeface="+mn-lt"/>
                <a:cs typeface="+mn-lt"/>
              </a:rPr>
              <a:t>Nick Brown</a:t>
            </a:r>
            <a:r>
              <a:rPr lang="en-US" sz="7200">
                <a:solidFill>
                  <a:srgbClr val="1973B9"/>
                </a:solidFill>
                <a:latin typeface="Segoe UI"/>
                <a:ea typeface="+mn-lt"/>
                <a:cs typeface="+mn-lt"/>
              </a:rPr>
              <a:t>|</a:t>
            </a:r>
            <a:r>
              <a:rPr lang="en-US" sz="7200">
                <a:latin typeface="Segoe UI"/>
                <a:ea typeface="+mn-lt"/>
                <a:cs typeface="+mn-lt"/>
              </a:rPr>
              <a:t> @techiekb</a:t>
            </a: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endParaRPr lang="en-US" sz="7200" b="0">
              <a:solidFill>
                <a:srgbClr val="CE9178"/>
              </a:solidFill>
              <a:effectLst/>
              <a:latin typeface="Fira Code" panose="020B0809050000020004" pitchFamily="49" charset="0"/>
            </a:endParaRP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7200" b="0">
                <a:solidFill>
                  <a:srgbClr val="CE9178"/>
                </a:solidFill>
                <a:effectLst/>
                <a:latin typeface="Fira Code" panose="020B0809050000020004" pitchFamily="49" charset="0"/>
              </a:rPr>
              <a:t>https://github.com/pnp/sp-dev-fx-webparts/blob/main/samples/react-group-members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4B92E6-A534-4824-89D3-9906B4F4C4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6056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This adaptive card extension sample demonstrate ability to monitor security risks using identity protection graph </a:t>
            </a:r>
            <a:r>
              <a:rPr lang="en-US" err="1">
                <a:latin typeface="Segoe UI Light"/>
                <a:cs typeface="Segoe UI Light"/>
              </a:rPr>
              <a:t>api</a:t>
            </a:r>
            <a:r>
              <a:rPr lang="en-US">
                <a:latin typeface="Segoe UI Light"/>
                <a:cs typeface="Segoe UI Light"/>
              </a:rPr>
              <a:t> from Viva Connection Dashboard</a:t>
            </a:r>
          </a:p>
          <a:p>
            <a:endParaRPr lang="en-US">
              <a:latin typeface="Segoe UI Light"/>
              <a:cs typeface="Segoe UI Light"/>
            </a:endParaRPr>
          </a:p>
          <a:p>
            <a:endParaRPr lang="en-US">
              <a:latin typeface="Segoe UI Light"/>
              <a:cs typeface="Segoe UI Light"/>
            </a:endParaRPr>
          </a:p>
          <a:p>
            <a:pPr>
              <a:spcAft>
                <a:spcPts val="0"/>
              </a:spcAft>
              <a:defRPr/>
            </a:pPr>
            <a:r>
              <a:rPr lang="en-US" sz="1800" b="1">
                <a:effectLst/>
                <a:latin typeface="Segoe UI"/>
                <a:ea typeface="Calibri" panose="020F0502020204030204" pitchFamily="34" charset="0"/>
                <a:cs typeface="Segoe UI"/>
              </a:rPr>
              <a:t>SPFx extensions    </a:t>
            </a:r>
            <a:r>
              <a:rPr lang="en-US" sz="1800" b="1" u="sng">
                <a:solidFill>
                  <a:srgbClr val="0563C1"/>
                </a:solidFill>
                <a:effectLst/>
                <a:latin typeface="Segoe UI"/>
                <a:ea typeface="Calibri" panose="020F0502020204030204" pitchFamily="34" charset="0"/>
                <a:cs typeface="Segoe UI"/>
                <a:hlinkClick r:id="rId3"/>
              </a:rPr>
              <a:t>https://aka.ms/</a:t>
            </a:r>
            <a:r>
              <a:rPr lang="en-US" sz="1800" b="1" u="sng">
                <a:solidFill>
                  <a:srgbClr val="0563C1"/>
                </a:solidFill>
                <a:effectLst/>
                <a:latin typeface="Segoe UI"/>
                <a:ea typeface="Calibri" panose="020F0502020204030204" pitchFamily="34" charset="0"/>
                <a:cs typeface="Segoe UI"/>
              </a:rPr>
              <a:t>spfx-extensions</a:t>
            </a:r>
            <a:r>
              <a:rPr lang="en-US" sz="1800" b="1" u="sng">
                <a:solidFill>
                  <a:srgbClr val="0563C1"/>
                </a:solidFill>
                <a:latin typeface="Segoe UI"/>
                <a:ea typeface="Calibri" panose="020F0502020204030204" pitchFamily="34" charset="0"/>
                <a:cs typeface="Segoe UI"/>
              </a:rPr>
              <a:t> </a:t>
            </a:r>
            <a:endParaRPr lang="en-US">
              <a:latin typeface="Segoe UI Light"/>
              <a:ea typeface="Calibri" panose="020F0502020204030204" pitchFamily="34" charset="0"/>
              <a:cs typeface="Segoe UI Light"/>
            </a:endParaRPr>
          </a:p>
          <a:p>
            <a:pPr marL="285750" marR="0" lvl="0" indent="-285750" algn="l" defTabSz="932742" rtl="0" eaLnBrk="1" fontAlgn="auto" latinLnBrk="0" hangingPunct="1">
              <a:lnSpc>
                <a:spcPct val="90000"/>
              </a:lnSpc>
              <a:spcBef>
                <a:spcPts val="0"/>
              </a:spcBef>
              <a:spcAft>
                <a:spcPts val="0"/>
              </a:spcAft>
              <a:buClrTx/>
              <a:buSzTx/>
              <a:buFont typeface="Arial"/>
              <a:buChar char="•"/>
              <a:tabLst/>
              <a:defRPr/>
            </a:pPr>
            <a:r>
              <a:rPr lang="en-US" sz="900" b="1">
                <a:latin typeface="+mn-lt"/>
                <a:ea typeface="+mn-lt"/>
                <a:cs typeface="+mn-lt"/>
              </a:rPr>
              <a:t>Copy/Move Items within Lists</a:t>
            </a:r>
            <a:br>
              <a:rPr lang="en-US" sz="900" b="1">
                <a:latin typeface="+mn-lt"/>
                <a:ea typeface="+mn-lt"/>
                <a:cs typeface="+mn-lt"/>
              </a:rPr>
            </a:br>
            <a:r>
              <a:rPr lang="en-US" sz="900">
                <a:latin typeface="+mn-lt"/>
                <a:ea typeface="+mn-lt"/>
                <a:cs typeface="+mn-lt"/>
              </a:rPr>
              <a:t>Sudharsan </a:t>
            </a:r>
            <a:r>
              <a:rPr lang="en-US" sz="900" err="1">
                <a:latin typeface="+mn-lt"/>
                <a:ea typeface="+mn-lt"/>
                <a:cs typeface="+mn-lt"/>
              </a:rPr>
              <a:t>Kesavanarayanan</a:t>
            </a:r>
            <a:r>
              <a:rPr lang="en-US" sz="900">
                <a:latin typeface="+mn-lt"/>
                <a:ea typeface="+mn-lt"/>
                <a:cs typeface="+mn-lt"/>
              </a:rPr>
              <a:t> </a:t>
            </a:r>
            <a:r>
              <a:rPr lang="en-US" sz="900">
                <a:solidFill>
                  <a:srgbClr val="1973B9"/>
                </a:solidFill>
                <a:latin typeface="Segoe UI"/>
                <a:ea typeface="+mn-lt"/>
                <a:cs typeface="Segoe UI"/>
              </a:rPr>
              <a:t>|</a:t>
            </a:r>
            <a:r>
              <a:rPr lang="en-US" sz="900">
                <a:latin typeface="Segoe UI"/>
                <a:ea typeface="+mn-lt"/>
                <a:cs typeface="Segoe UI"/>
              </a:rPr>
              <a:t> @sudharsank</a:t>
            </a:r>
            <a:br>
              <a:rPr lang="en-US" sz="900">
                <a:latin typeface="Segoe UI"/>
                <a:ea typeface="+mn-lt"/>
                <a:cs typeface="Segoe UI"/>
              </a:rPr>
            </a:br>
            <a:r>
              <a:rPr lang="en-US" b="0" i="0">
                <a:solidFill>
                  <a:srgbClr val="C9D1D9"/>
                </a:solidFill>
                <a:effectLst/>
                <a:latin typeface="-apple-system"/>
              </a:rPr>
              <a:t>This application customizer will display a command button named </a:t>
            </a:r>
            <a:r>
              <a:rPr lang="en-US" b="1" i="0">
                <a:solidFill>
                  <a:srgbClr val="C9D1D9"/>
                </a:solidFill>
                <a:effectLst/>
                <a:latin typeface="-apple-system"/>
              </a:rPr>
              <a:t>Copy/Move Item(s)</a:t>
            </a:r>
            <a:r>
              <a:rPr lang="en-US" b="0" i="0">
                <a:solidFill>
                  <a:srgbClr val="C9D1D9"/>
                </a:solidFill>
                <a:effectLst/>
                <a:latin typeface="-apple-system"/>
              </a:rPr>
              <a:t> in all the custom lists. Using this option, the items can be copied or moved from one list to another within the site.</a:t>
            </a:r>
            <a:endParaRPr lang="en-US" sz="900">
              <a:latin typeface="Segoe UI"/>
              <a:ea typeface="+mn-lt"/>
              <a:cs typeface="+mn-lt"/>
            </a:endParaRPr>
          </a:p>
          <a:p>
            <a:pPr marL="285750" marR="0" lvl="0" indent="-285750" algn="l" defTabSz="932742" rtl="0" eaLnBrk="1" fontAlgn="auto" latinLnBrk="0" hangingPunct="1">
              <a:lnSpc>
                <a:spcPct val="90000"/>
              </a:lnSpc>
              <a:spcBef>
                <a:spcPts val="0"/>
              </a:spcBef>
              <a:spcAft>
                <a:spcPts val="0"/>
              </a:spcAft>
              <a:buClrTx/>
              <a:buSzTx/>
              <a:buFont typeface="Arial"/>
              <a:buChar char="•"/>
              <a:tabLst/>
              <a:defRPr/>
            </a:pPr>
            <a:r>
              <a:rPr lang="en-US" sz="900" b="1">
                <a:latin typeface="+mn-lt"/>
                <a:ea typeface="+mn-lt"/>
                <a:cs typeface="+mn-lt"/>
              </a:rPr>
              <a:t>https://github.com/pnp/sp-dev-fx-extensions/tree/main/samples/react-command-copy-move-items</a:t>
            </a:r>
          </a:p>
          <a:p>
            <a:pPr marL="285750" marR="0" lvl="0" indent="-285750" algn="l" defTabSz="932742" rtl="0" eaLnBrk="1" fontAlgn="auto" latinLnBrk="0" hangingPunct="1">
              <a:lnSpc>
                <a:spcPct val="90000"/>
              </a:lnSpc>
              <a:spcBef>
                <a:spcPts val="0"/>
              </a:spcBef>
              <a:spcAft>
                <a:spcPts val="0"/>
              </a:spcAft>
              <a:buClrTx/>
              <a:buSzTx/>
              <a:buFont typeface="Arial"/>
              <a:buChar char="•"/>
              <a:tabLst/>
              <a:defRPr/>
            </a:pPr>
            <a:endParaRPr lang="en-US">
              <a:latin typeface="Segoe UI Light"/>
              <a:ea typeface="Calibri" panose="020F0502020204030204" pitchFamily="34" charset="0"/>
              <a:cs typeface="Segoe UI Light"/>
            </a:endParaRPr>
          </a:p>
          <a:p>
            <a:r>
              <a:rPr lang="en-US" sz="1800" b="1">
                <a:effectLst/>
                <a:latin typeface="Segoe UI"/>
                <a:ea typeface="Calibri" panose="020F0502020204030204" pitchFamily="34" charset="0"/>
                <a:cs typeface="Segoe UI"/>
              </a:rPr>
              <a:t>SPFx web parts    </a:t>
            </a:r>
            <a:r>
              <a:rPr lang="en-US" sz="1800" b="1" u="sng">
                <a:solidFill>
                  <a:srgbClr val="0563C1"/>
                </a:solidFill>
                <a:effectLst/>
                <a:latin typeface="Segoe UI"/>
                <a:ea typeface="Calibri" panose="020F0502020204030204" pitchFamily="34" charset="0"/>
                <a:cs typeface="Segoe UI"/>
                <a:hlinkClick r:id="rId4"/>
              </a:rPr>
              <a:t>https://aka.ms/spfx-webparts</a:t>
            </a:r>
            <a:endParaRPr lang="en-US" sz="1800" b="1" u="sng">
              <a:solidFill>
                <a:srgbClr val="0563C1"/>
              </a:solidFill>
              <a:effectLst/>
              <a:latin typeface="Segoe UI"/>
              <a:ea typeface="Calibri" panose="020F0502020204030204" pitchFamily="34" charset="0"/>
              <a:cs typeface="Segoe UI"/>
            </a:endParaRPr>
          </a:p>
          <a:p>
            <a:pPr marL="285750" indent="-285750">
              <a:spcAft>
                <a:spcPts val="0"/>
              </a:spcAft>
              <a:buFont typeface="Arial"/>
              <a:buChar char="•"/>
              <a:defRPr/>
            </a:pPr>
            <a:r>
              <a:rPr lang="en-US" sz="3600" b="1">
                <a:latin typeface="+mn-lt"/>
                <a:ea typeface="+mn-lt"/>
                <a:cs typeface="+mn-lt"/>
              </a:rPr>
              <a:t>Applications Secrets Expiration</a:t>
            </a:r>
            <a:br>
              <a:rPr lang="en-US" sz="3600" b="1">
                <a:latin typeface="+mn-lt"/>
                <a:ea typeface="+mn-lt"/>
                <a:cs typeface="+mn-lt"/>
              </a:rPr>
            </a:br>
            <a:r>
              <a:rPr lang="en-US" sz="3600">
                <a:latin typeface="+mn-lt"/>
                <a:ea typeface="+mn-lt"/>
                <a:cs typeface="+mn-lt"/>
              </a:rPr>
              <a:t>Aimery Thomas </a:t>
            </a:r>
            <a:r>
              <a:rPr lang="en-US" sz="3600">
                <a:solidFill>
                  <a:srgbClr val="1973B9"/>
                </a:solidFill>
                <a:latin typeface="Segoe UI"/>
                <a:ea typeface="+mn-lt"/>
                <a:cs typeface="Segoe UI"/>
              </a:rPr>
              <a:t>|</a:t>
            </a:r>
            <a:r>
              <a:rPr lang="en-US" sz="3600">
                <a:latin typeface="Segoe UI"/>
                <a:ea typeface="+mn-lt"/>
                <a:cs typeface="Segoe UI"/>
              </a:rPr>
              <a:t> @</a:t>
            </a:r>
            <a:r>
              <a:rPr lang="en-US" sz="3600">
                <a:latin typeface="+mn-lt"/>
                <a:ea typeface="+mn-lt"/>
                <a:cs typeface="+mn-lt"/>
              </a:rPr>
              <a:t>a1mery</a:t>
            </a:r>
            <a:br>
              <a:rPr lang="en-US" sz="3600">
                <a:latin typeface="+mn-lt"/>
                <a:ea typeface="+mn-lt"/>
                <a:cs typeface="+mn-lt"/>
              </a:rPr>
            </a:br>
            <a:r>
              <a:rPr lang="en-US" sz="7200" b="0" i="0">
                <a:solidFill>
                  <a:srgbClr val="C9D1D9"/>
                </a:solidFill>
                <a:effectLst/>
                <a:latin typeface="-apple-system"/>
              </a:rPr>
              <a:t>This sample web part shows the list of your applications registered in Azure AD along with their associated client secret/certificate expiration date. </a:t>
            </a:r>
            <a:br>
              <a:rPr lang="en-US" sz="3600" b="1" i="0">
                <a:effectLst/>
                <a:latin typeface="+mn-lt"/>
                <a:ea typeface="+mn-lt"/>
                <a:cs typeface="+mn-lt"/>
              </a:rPr>
            </a:br>
            <a:r>
              <a:rPr lang="en-US" sz="3600" b="1">
                <a:latin typeface="+mn-lt"/>
                <a:ea typeface="+mn-lt"/>
                <a:cs typeface="+mn-lt"/>
              </a:rPr>
              <a:t>https://github.com/pnp/sp-dev-fx-webparts/tree/main/samples/react-graph-app-secret-expiration </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endParaRPr lang="en-US" sz="800">
              <a:latin typeface="Segoe UI"/>
              <a:ea typeface="+mn-lt"/>
              <a:cs typeface="+mn-lt"/>
            </a:endParaRP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r>
              <a:rPr lang="en-US" sz="4000" b="1" i="0">
                <a:solidFill>
                  <a:srgbClr val="C9D1D9"/>
                </a:solidFill>
                <a:effectLst/>
                <a:latin typeface="-apple-system"/>
              </a:rPr>
              <a:t>Teams Membership Updater</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r>
              <a:rPr lang="en-US" sz="4000" b="1" i="0">
                <a:solidFill>
                  <a:srgbClr val="C9D1D9"/>
                </a:solidFill>
                <a:effectLst/>
                <a:latin typeface="-apple-system"/>
              </a:rPr>
              <a:t>Nick Brown | @techienickb</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r>
              <a:rPr lang="en-US" sz="1600" b="0">
                <a:solidFill>
                  <a:srgbClr val="000000"/>
                </a:solidFill>
                <a:effectLst/>
                <a:latin typeface="Fira Code"/>
                <a:ea typeface="Fira Code"/>
                <a:cs typeface="Fira Code"/>
              </a:rPr>
              <a:t>Fixed the /members in the private channel membership URL</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endParaRPr lang="en-US" sz="1400" b="1">
              <a:latin typeface="+mn-lt"/>
              <a:ea typeface="+mn-lt"/>
              <a:cs typeface="+mn-lt"/>
            </a:endParaRPr>
          </a:p>
          <a:p>
            <a:pPr marL="285750" indent="-285750">
              <a:buFont typeface="Arial" panose="05000000000000000000" pitchFamily="2" charset="2"/>
              <a:buChar char="•"/>
            </a:pPr>
            <a:r>
              <a:rPr lang="en-US" sz="1400" b="1">
                <a:latin typeface="+mn-lt"/>
                <a:ea typeface="+mn-lt"/>
                <a:cs typeface="+mn-lt"/>
              </a:rPr>
              <a:t>Advanced Page Properties</a:t>
            </a:r>
            <a:br>
              <a:rPr lang="en-US" sz="1400" b="1">
                <a:latin typeface="+mn-lt"/>
                <a:ea typeface="+mn-lt"/>
                <a:cs typeface="+mn-lt"/>
              </a:rPr>
            </a:br>
            <a:r>
              <a:rPr lang="en-US" sz="1400">
                <a:latin typeface="+mn-lt"/>
                <a:ea typeface="+mn-lt"/>
                <a:cs typeface="+mn-lt"/>
              </a:rPr>
              <a:t>Abderahman Moujahid </a:t>
            </a:r>
            <a:r>
              <a:rPr lang="en-US" sz="1400">
                <a:solidFill>
                  <a:srgbClr val="1973B9"/>
                </a:solidFill>
                <a:latin typeface="Segoe UI"/>
                <a:ea typeface="+mn-lt"/>
                <a:cs typeface="Segoe UI"/>
              </a:rPr>
              <a:t>|</a:t>
            </a:r>
            <a:r>
              <a:rPr lang="en-US" sz="1400">
                <a:latin typeface="Segoe UI"/>
                <a:ea typeface="+mn-lt"/>
                <a:cs typeface="Segoe UI"/>
              </a:rPr>
              <a:t> Abderahman88</a:t>
            </a:r>
          </a:p>
          <a:p>
            <a:pPr marL="285750" indent="-285750">
              <a:buFont typeface="Arial" panose="05000000000000000000" pitchFamily="2" charset="2"/>
              <a:buChar char="•"/>
            </a:pPr>
            <a:r>
              <a:rPr lang="en-US" sz="1400">
                <a:latin typeface="Segoe UI"/>
                <a:ea typeface="+mn-lt"/>
                <a:cs typeface="Segoe UI"/>
              </a:rPr>
              <a:t>Added support for web parts on sites in a different language</a:t>
            </a:r>
            <a:br>
              <a:rPr lang="en-US" sz="1400">
                <a:latin typeface="Segoe UI"/>
                <a:ea typeface="+mn-lt"/>
                <a:cs typeface="Segoe UI"/>
              </a:rPr>
            </a:br>
            <a:endParaRPr lang="en-US" sz="1400">
              <a:latin typeface="Segoe UI"/>
              <a:ea typeface="+mn-lt"/>
              <a:cs typeface="+mn-lt"/>
            </a:endParaRPr>
          </a:p>
          <a:p>
            <a:pPr algn="l"/>
            <a:r>
              <a:rPr lang="en-US" sz="1400" b="1">
                <a:latin typeface="+mn-lt"/>
                <a:ea typeface="+mn-lt"/>
                <a:cs typeface="+mn-lt"/>
              </a:rPr>
              <a:t>NEW: News</a:t>
            </a:r>
            <a:br>
              <a:rPr lang="en-US" sz="1400" b="1">
                <a:latin typeface="+mn-lt"/>
                <a:ea typeface="+mn-lt"/>
                <a:cs typeface="+mn-lt"/>
              </a:rPr>
            </a:br>
            <a:r>
              <a:rPr lang="en-US" sz="1400">
                <a:latin typeface="+mn-lt"/>
                <a:ea typeface="+mn-lt"/>
                <a:cs typeface="+mn-lt"/>
              </a:rPr>
              <a:t>Alison Collins </a:t>
            </a:r>
            <a:r>
              <a:rPr lang="en-US" sz="1400">
                <a:solidFill>
                  <a:srgbClr val="1973B9"/>
                </a:solidFill>
                <a:latin typeface="Segoe UI"/>
                <a:ea typeface="+mn-lt"/>
                <a:cs typeface="Segoe UI"/>
              </a:rPr>
              <a:t>|</a:t>
            </a:r>
            <a:r>
              <a:rPr lang="en-US" sz="1400">
                <a:latin typeface="Segoe UI"/>
                <a:ea typeface="+mn-lt"/>
                <a:cs typeface="Segoe UI"/>
              </a:rPr>
              <a:t> </a:t>
            </a:r>
            <a:r>
              <a:rPr lang="en-US" sz="1400" err="1">
                <a:latin typeface="Segoe UI"/>
                <a:ea typeface="+mn-lt"/>
                <a:cs typeface="Segoe UI"/>
              </a:rPr>
              <a:t>ReactIntern</a:t>
            </a:r>
            <a:br>
              <a:rPr lang="en-US" sz="1400">
                <a:latin typeface="Segoe UI"/>
                <a:ea typeface="+mn-lt"/>
                <a:cs typeface="Segoe UI"/>
              </a:rPr>
            </a:br>
            <a:r>
              <a:rPr lang="en-US" sz="3600" b="0" i="0">
                <a:solidFill>
                  <a:srgbClr val="C9D1D9"/>
                </a:solidFill>
                <a:effectLst/>
                <a:latin typeface="-apple-system"/>
              </a:rPr>
              <a:t>Web part pulls all SharePoint News Posts that the logged in user has access to view.</a:t>
            </a:r>
          </a:p>
          <a:p>
            <a:pPr algn="l">
              <a:buFont typeface="Arial" panose="020B0604020202020204" pitchFamily="34" charset="0"/>
              <a:buChar char="•"/>
            </a:pPr>
            <a:r>
              <a:rPr lang="en-US" sz="3600" b="0" i="0">
                <a:solidFill>
                  <a:srgbClr val="C9D1D9"/>
                </a:solidFill>
                <a:effectLst/>
                <a:latin typeface="-apple-system"/>
              </a:rPr>
              <a:t>Pagination ( Back/Next ) and Page Display ( n out of n )</a:t>
            </a:r>
          </a:p>
          <a:p>
            <a:pPr algn="l">
              <a:buFont typeface="Arial" panose="020B0604020202020204" pitchFamily="34" charset="0"/>
              <a:buChar char="•"/>
            </a:pPr>
            <a:r>
              <a:rPr lang="en-US" sz="3600" b="0" i="0">
                <a:solidFill>
                  <a:srgbClr val="C9D1D9"/>
                </a:solidFill>
                <a:effectLst/>
                <a:latin typeface="-apple-system"/>
              </a:rPr>
              <a:t>Select Multiple Sites ( Defaults to site webpart is deployed to )</a:t>
            </a:r>
          </a:p>
          <a:p>
            <a:pPr algn="l">
              <a:buFont typeface="Arial" panose="020B0604020202020204" pitchFamily="34" charset="0"/>
              <a:buChar char="•"/>
            </a:pPr>
            <a:r>
              <a:rPr lang="en-US" sz="3600" b="0" i="0">
                <a:solidFill>
                  <a:srgbClr val="C9D1D9"/>
                </a:solidFill>
                <a:effectLst/>
                <a:latin typeface="-apple-system"/>
              </a:rPr>
              <a:t>Two styling options, Stack or Single</a:t>
            </a:r>
          </a:p>
          <a:p>
            <a:pPr algn="l">
              <a:buFont typeface="Arial" panose="020B0604020202020204" pitchFamily="34" charset="0"/>
              <a:buChar char="•"/>
            </a:pPr>
            <a:r>
              <a:rPr lang="en-US" sz="3600" b="0" i="0">
                <a:solidFill>
                  <a:srgbClr val="C9D1D9"/>
                </a:solidFill>
                <a:effectLst/>
                <a:latin typeface="-apple-system"/>
              </a:rPr>
              <a:t>News Title as link ( Click to go to post )</a:t>
            </a:r>
          </a:p>
          <a:p>
            <a:pPr algn="l">
              <a:buFont typeface="Arial" panose="020B0604020202020204" pitchFamily="34" charset="0"/>
              <a:buChar char="•"/>
            </a:pPr>
            <a:r>
              <a:rPr lang="en-US" sz="3600" b="0" i="0">
                <a:solidFill>
                  <a:srgbClr val="C9D1D9"/>
                </a:solidFill>
                <a:effectLst/>
                <a:latin typeface="-apple-system"/>
              </a:rPr>
              <a:t>News Thumbnail Image</a:t>
            </a:r>
          </a:p>
          <a:p>
            <a:pPr algn="l">
              <a:buFont typeface="Arial" panose="020B0604020202020204" pitchFamily="34" charset="0"/>
              <a:buChar char="•"/>
            </a:pPr>
            <a:r>
              <a:rPr lang="en-US" sz="3600" b="0" i="0">
                <a:solidFill>
                  <a:srgbClr val="C9D1D9"/>
                </a:solidFill>
                <a:effectLst/>
                <a:latin typeface="-apple-system"/>
              </a:rPr>
              <a:t>Preview of Description</a:t>
            </a:r>
          </a:p>
          <a:p>
            <a:pPr algn="l">
              <a:buFont typeface="Arial" panose="020B0604020202020204" pitchFamily="34" charset="0"/>
              <a:buChar char="•"/>
            </a:pPr>
            <a:r>
              <a:rPr lang="en-US" sz="3600" b="0" i="0">
                <a:solidFill>
                  <a:srgbClr val="C9D1D9"/>
                </a:solidFill>
                <a:effectLst/>
                <a:latin typeface="-apple-system"/>
              </a:rPr>
              <a:t>Author ( Can toggle visibility in Property Pane )</a:t>
            </a:r>
          </a:p>
          <a:p>
            <a:pPr algn="l">
              <a:buFont typeface="Arial" panose="020B0604020202020204" pitchFamily="34" charset="0"/>
              <a:buChar char="•"/>
            </a:pPr>
            <a:r>
              <a:rPr lang="en-US" sz="3600" b="0" i="0">
                <a:solidFill>
                  <a:srgbClr val="C9D1D9"/>
                </a:solidFill>
                <a:effectLst/>
                <a:latin typeface="-apple-system"/>
              </a:rPr>
              <a:t>Created Date</a:t>
            </a:r>
          </a:p>
          <a:p>
            <a:pPr algn="l">
              <a:buFont typeface="Arial" panose="020B0604020202020204" pitchFamily="34" charset="0"/>
              <a:buChar char="•"/>
            </a:pPr>
            <a:r>
              <a:rPr lang="en-US" sz="3600" b="0" i="0">
                <a:solidFill>
                  <a:srgbClr val="C9D1D9"/>
                </a:solidFill>
                <a:effectLst/>
                <a:latin typeface="-apple-system"/>
              </a:rPr>
              <a:t>Likes with Office UI Fabric Icons</a:t>
            </a:r>
          </a:p>
          <a:p>
            <a:pPr algn="l">
              <a:buFont typeface="Arial" panose="020B0604020202020204" pitchFamily="34" charset="0"/>
              <a:buChar char="•"/>
            </a:pPr>
            <a:r>
              <a:rPr lang="en-US" sz="3600" b="0" i="0">
                <a:solidFill>
                  <a:srgbClr val="C9D1D9"/>
                </a:solidFill>
                <a:effectLst/>
                <a:latin typeface="-apple-system"/>
              </a:rPr>
              <a:t>Comments with Office UI Fabric Icons ( Also retrieves nested comments )</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endParaRPr lang="en-US" sz="1400">
              <a:latin typeface="Segoe UI"/>
              <a:ea typeface="+mn-lt"/>
              <a:cs typeface="+mn-lt"/>
            </a:endParaRP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r>
              <a:rPr lang="en-US" sz="1400">
                <a:latin typeface="Segoe UI"/>
                <a:ea typeface="+mn-lt"/>
                <a:cs typeface="Segoe UI"/>
              </a:rPr>
              <a:t>https://github.com/pnp/sp-dev-fx-webparts/tree/main/samples/react-news</a:t>
            </a:r>
          </a:p>
          <a:p>
            <a:pPr marL="285750" indent="-285750">
              <a:buFont typeface="Arial" panose="05000000000000000000" pitchFamily="2" charset="2"/>
              <a:buChar char="•"/>
            </a:pPr>
            <a:endParaRPr lang="en-US" sz="1400">
              <a:latin typeface="Segoe UI"/>
              <a:ea typeface="+mn-lt"/>
              <a:cs typeface="+mn-lt"/>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4B92E6-A534-4824-89D3-9906B4F4C4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2340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4/21/2022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63252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8990" lvl="1" indent="-342900">
              <a:lnSpc>
                <a:spcPct val="100000"/>
              </a:lnSpc>
              <a:spcAft>
                <a:spcPts val="0"/>
              </a:spcAft>
              <a:buFont typeface="Arial,Sans-Serif"/>
              <a:buChar char="•"/>
            </a:pPr>
            <a:endParaRPr lang="en-US">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4/21/2022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299776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756697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30</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4/21/2022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4/21/2022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858881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4/21/2022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err="1">
                <a:solidFill>
                  <a:schemeClr val="tx1"/>
                </a:solidFill>
                <a:effectLst/>
                <a:latin typeface="Segoe UI Light" pitchFamily="34" charset="0"/>
                <a:ea typeface="+mn-ea"/>
                <a:cs typeface="+mn-cs"/>
              </a:rPr>
              <a:t>Dan’s</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slide</a:t>
            </a: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6800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err="1">
                <a:solidFill>
                  <a:schemeClr val="tx1"/>
                </a:solidFill>
                <a:effectLst/>
                <a:latin typeface="Segoe UI Light" pitchFamily="34" charset="0"/>
                <a:ea typeface="+mn-ea"/>
                <a:cs typeface="+mn-cs"/>
              </a:rPr>
              <a:t>Dan’s</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slide</a:t>
            </a: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076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546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err="1">
                <a:solidFill>
                  <a:schemeClr val="tx1"/>
                </a:solidFill>
                <a:effectLst/>
                <a:latin typeface="Segoe UI Light" pitchFamily="34" charset="0"/>
                <a:ea typeface="+mn-ea"/>
                <a:cs typeface="+mn-cs"/>
              </a:rPr>
              <a:t>Dan’s</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slide</a:t>
            </a: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31490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57859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78075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57663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80588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20948916">
            <a:off x="11257143" y="2957077"/>
            <a:ext cx="96251" cy="83937"/>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09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172062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3"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010100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42035" cy="6994526"/>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999472"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149682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988909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08543-C387-47CB-8D62-581F0EB4A59F}"/>
              </a:ext>
            </a:extLst>
          </p:cNvPr>
          <p:cNvPicPr>
            <a:picLocks noChangeAspect="1"/>
          </p:cNvPicPr>
          <p:nvPr userDrawn="1"/>
        </p:nvPicPr>
        <p:blipFill>
          <a:blip r:embed="rId2"/>
          <a:stretch>
            <a:fillRect/>
          </a:stretch>
        </p:blipFill>
        <p:spPr>
          <a:xfrm>
            <a:off x="0" y="-3649"/>
            <a:ext cx="12436475" cy="1101402"/>
          </a:xfrm>
          <a:prstGeom prst="rect">
            <a:avLst/>
          </a:prstGeom>
        </p:spPr>
      </p:pic>
      <p:pic>
        <p:nvPicPr>
          <p:cNvPr id="8" name="Picture 7">
            <a:extLst>
              <a:ext uri="{FF2B5EF4-FFF2-40B4-BE49-F238E27FC236}">
                <a16:creationId xmlns:a16="http://schemas.microsoft.com/office/drawing/2014/main" id="{21725486-29F0-4BE0-98EC-ACA7C64D83FC}"/>
              </a:ext>
            </a:extLst>
          </p:cNvPr>
          <p:cNvPicPr>
            <a:picLocks noChangeAspect="1"/>
          </p:cNvPicPr>
          <p:nvPr userDrawn="1"/>
        </p:nvPicPr>
        <p:blipFill>
          <a:blip r:embed="rId3"/>
          <a:stretch>
            <a:fillRect/>
          </a:stretch>
        </p:blipFill>
        <p:spPr>
          <a:xfrm>
            <a:off x="-1" y="1190653"/>
            <a:ext cx="12436476" cy="1652153"/>
          </a:xfrm>
          <a:prstGeom prst="rect">
            <a:avLst/>
          </a:prstGeom>
        </p:spPr>
      </p:pic>
      <p:pic>
        <p:nvPicPr>
          <p:cNvPr id="9" name="Picture 8">
            <a:extLst>
              <a:ext uri="{FF2B5EF4-FFF2-40B4-BE49-F238E27FC236}">
                <a16:creationId xmlns:a16="http://schemas.microsoft.com/office/drawing/2014/main" id="{D2742212-CA35-4FA3-87D2-6045A2D86E0C}"/>
              </a:ext>
            </a:extLst>
          </p:cNvPr>
          <p:cNvPicPr>
            <a:picLocks noChangeAspect="1"/>
          </p:cNvPicPr>
          <p:nvPr userDrawn="1"/>
        </p:nvPicPr>
        <p:blipFill>
          <a:blip r:embed="rId2"/>
          <a:stretch>
            <a:fillRect/>
          </a:stretch>
        </p:blipFill>
        <p:spPr>
          <a:xfrm>
            <a:off x="0" y="5893123"/>
            <a:ext cx="12436475" cy="1101402"/>
          </a:xfrm>
          <a:prstGeom prst="rect">
            <a:avLst/>
          </a:prstGeom>
        </p:spPr>
      </p:pic>
      <p:sp>
        <p:nvSpPr>
          <p:cNvPr id="3" name="Subtitle 2">
            <a:extLst>
              <a:ext uri="{FF2B5EF4-FFF2-40B4-BE49-F238E27FC236}">
                <a16:creationId xmlns:a16="http://schemas.microsoft.com/office/drawing/2014/main" id="{4BCFBCAB-1021-4BC1-A1E2-1580A76FEB18}"/>
              </a:ext>
            </a:extLst>
          </p:cNvPr>
          <p:cNvSpPr>
            <a:spLocks noGrp="1"/>
          </p:cNvSpPr>
          <p:nvPr>
            <p:ph type="subTitle" idx="1" hasCustomPrompt="1"/>
          </p:nvPr>
        </p:nvSpPr>
        <p:spPr>
          <a:xfrm>
            <a:off x="1554558" y="2360610"/>
            <a:ext cx="9327356" cy="438903"/>
          </a:xfrm>
        </p:spPr>
        <p:txBody>
          <a:bodyPr/>
          <a:lstStyle>
            <a:lvl1pPr marL="0" indent="0" algn="ctr">
              <a:buNone/>
              <a:defRPr sz="1836">
                <a:latin typeface="Arial" panose="020B0604020202020204" pitchFamily="34" charset="0"/>
                <a:cs typeface="Arial" panose="020B0604020202020204" pitchFamily="34" charset="0"/>
              </a:defRPr>
            </a:lvl1pPr>
            <a:lvl2pPr marL="349724" indent="0" algn="ctr">
              <a:buNone/>
              <a:defRPr sz="1530"/>
            </a:lvl2pPr>
            <a:lvl3pPr marL="699447" indent="0" algn="ctr">
              <a:buNone/>
              <a:defRPr sz="1377"/>
            </a:lvl3pPr>
            <a:lvl4pPr marL="1049171" indent="0" algn="ctr">
              <a:buNone/>
              <a:defRPr sz="1224"/>
            </a:lvl4pPr>
            <a:lvl5pPr marL="1398895" indent="0" algn="ctr">
              <a:buNone/>
              <a:defRPr sz="1224"/>
            </a:lvl5pPr>
            <a:lvl6pPr marL="1748619" indent="0" algn="ctr">
              <a:buNone/>
              <a:defRPr sz="1224"/>
            </a:lvl6pPr>
            <a:lvl7pPr marL="2098342" indent="0" algn="ctr">
              <a:buNone/>
              <a:defRPr sz="1224"/>
            </a:lvl7pPr>
            <a:lvl8pPr marL="2448066" indent="0" algn="ctr">
              <a:buNone/>
              <a:defRPr sz="1224"/>
            </a:lvl8pPr>
            <a:lvl9pPr marL="2797790" indent="0" algn="ctr">
              <a:buNone/>
              <a:defRPr sz="1224"/>
            </a:lvl9pPr>
          </a:lstStyle>
          <a:p>
            <a:r>
              <a:rPr lang="en-US"/>
              <a:t>Software Development Services</a:t>
            </a:r>
            <a:endParaRPr lang="en-GB"/>
          </a:p>
        </p:txBody>
      </p:sp>
      <p:sp>
        <p:nvSpPr>
          <p:cNvPr id="4" name="Date Placeholder 3">
            <a:extLst>
              <a:ext uri="{FF2B5EF4-FFF2-40B4-BE49-F238E27FC236}">
                <a16:creationId xmlns:a16="http://schemas.microsoft.com/office/drawing/2014/main" id="{6AF52CEC-BB78-4CB4-8687-13F39AB14A7E}"/>
              </a:ext>
            </a:extLst>
          </p:cNvPr>
          <p:cNvSpPr>
            <a:spLocks noGrp="1"/>
          </p:cNvSpPr>
          <p:nvPr>
            <p:ph type="dt" sz="half" idx="10"/>
          </p:nvPr>
        </p:nvSpPr>
        <p:spPr/>
        <p:txBody>
          <a:bodyPr/>
          <a:lstStyle/>
          <a:p>
            <a:fld id="{7220C511-630B-47E7-91F3-30029CB76E95}" type="datetimeFigureOut">
              <a:rPr lang="en-GB" smtClean="0"/>
              <a:t>21/04/2022</a:t>
            </a:fld>
            <a:endParaRPr lang="en-GB"/>
          </a:p>
        </p:txBody>
      </p:sp>
      <p:sp>
        <p:nvSpPr>
          <p:cNvPr id="5" name="Footer Placeholder 4">
            <a:extLst>
              <a:ext uri="{FF2B5EF4-FFF2-40B4-BE49-F238E27FC236}">
                <a16:creationId xmlns:a16="http://schemas.microsoft.com/office/drawing/2014/main" id="{AA1495B0-7508-40F5-A4F0-D53D83FED2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1848B2-CCFE-4C19-9ED8-68DA1AF7F803}"/>
              </a:ext>
            </a:extLst>
          </p:cNvPr>
          <p:cNvSpPr>
            <a:spLocks noGrp="1"/>
          </p:cNvSpPr>
          <p:nvPr>
            <p:ph type="sldNum" sz="quarter" idx="12"/>
          </p:nvPr>
        </p:nvSpPr>
        <p:spPr/>
        <p:txBody>
          <a:bodyPr/>
          <a:lstStyle/>
          <a:p>
            <a:fld id="{ED77AE98-8931-4086-8ADA-64E542F0B311}" type="slidenum">
              <a:rPr lang="en-GB" smtClean="0"/>
              <a:t>‹#›</a:t>
            </a:fld>
            <a:endParaRPr lang="en-GB"/>
          </a:p>
        </p:txBody>
      </p:sp>
      <p:pic>
        <p:nvPicPr>
          <p:cNvPr id="10" name="Picture 9">
            <a:extLst>
              <a:ext uri="{FF2B5EF4-FFF2-40B4-BE49-F238E27FC236}">
                <a16:creationId xmlns:a16="http://schemas.microsoft.com/office/drawing/2014/main" id="{0EBADD6D-14D5-4688-A8EB-076CA059534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16919" y="1376789"/>
            <a:ext cx="9002638" cy="890923"/>
          </a:xfrm>
          <a:prstGeom prst="rect">
            <a:avLst/>
          </a:prstGeom>
        </p:spPr>
      </p:pic>
      <p:sp>
        <p:nvSpPr>
          <p:cNvPr id="13" name="Subtitle 2">
            <a:extLst>
              <a:ext uri="{FF2B5EF4-FFF2-40B4-BE49-F238E27FC236}">
                <a16:creationId xmlns:a16="http://schemas.microsoft.com/office/drawing/2014/main" id="{FF73051A-A9F5-4CC0-9EE2-90A6FDD0E403}"/>
              </a:ext>
            </a:extLst>
          </p:cNvPr>
          <p:cNvSpPr txBox="1">
            <a:spLocks/>
          </p:cNvSpPr>
          <p:nvPr userDrawn="1"/>
        </p:nvSpPr>
        <p:spPr>
          <a:xfrm>
            <a:off x="1554558" y="6443824"/>
            <a:ext cx="9327356" cy="265429"/>
          </a:xfrm>
          <a:prstGeom prst="rect">
            <a:avLst/>
          </a:prstGeom>
        </p:spPr>
        <p:txBody>
          <a:bodyPr vert="horz" lIns="93260" tIns="46630" rIns="93260" bIns="46630" rtlCol="0">
            <a:normAutofit fontScale="77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836"/>
              <a:t>{ Business Change / Software Development / Integration }</a:t>
            </a:r>
            <a:endParaRPr lang="en-GB" sz="1836"/>
          </a:p>
        </p:txBody>
      </p:sp>
    </p:spTree>
    <p:extLst>
      <p:ext uri="{BB962C8B-B14F-4D97-AF65-F5344CB8AC3E}">
        <p14:creationId xmlns:p14="http://schemas.microsoft.com/office/powerpoint/2010/main" val="36042311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4/21/2022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32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4/21/2022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13733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6368" y="1448558"/>
            <a:ext cx="5285502" cy="999526"/>
          </a:xfrm>
        </p:spPr>
        <p:txBody>
          <a:bodyPr/>
          <a:lstStyle/>
          <a:p>
            <a:r>
              <a:rPr lang="en-US"/>
              <a:t>Click to edit Master title style</a:t>
            </a:r>
          </a:p>
        </p:txBody>
      </p:sp>
      <p:sp>
        <p:nvSpPr>
          <p:cNvPr id="3" name="Subtitle 2"/>
          <p:cNvSpPr>
            <a:spLocks noGrp="1"/>
          </p:cNvSpPr>
          <p:nvPr>
            <p:ph type="subTitle" idx="1"/>
          </p:nvPr>
        </p:nvSpPr>
        <p:spPr>
          <a:xfrm>
            <a:off x="932736" y="2642376"/>
            <a:ext cx="4352766" cy="1191660"/>
          </a:xfrm>
        </p:spPr>
        <p:txBody>
          <a:bodyPr/>
          <a:lstStyle>
            <a:lvl1pPr marL="0" indent="0" algn="ctr">
              <a:buNone/>
              <a:defRPr>
                <a:solidFill>
                  <a:schemeClr val="tx1">
                    <a:tint val="75000"/>
                  </a:schemeClr>
                </a:solidFill>
              </a:defRPr>
            </a:lvl1pPr>
            <a:lvl2pPr marL="310850" indent="0" algn="ctr">
              <a:buNone/>
              <a:defRPr>
                <a:solidFill>
                  <a:schemeClr val="tx1">
                    <a:tint val="75000"/>
                  </a:schemeClr>
                </a:solidFill>
              </a:defRPr>
            </a:lvl2pPr>
            <a:lvl3pPr marL="621701" indent="0" algn="ctr">
              <a:buNone/>
              <a:defRPr>
                <a:solidFill>
                  <a:schemeClr val="tx1">
                    <a:tint val="75000"/>
                  </a:schemeClr>
                </a:solidFill>
              </a:defRPr>
            </a:lvl3pPr>
            <a:lvl4pPr marL="932551" indent="0" algn="ctr">
              <a:buNone/>
              <a:defRPr>
                <a:solidFill>
                  <a:schemeClr val="tx1">
                    <a:tint val="75000"/>
                  </a:schemeClr>
                </a:solidFill>
              </a:defRPr>
            </a:lvl4pPr>
            <a:lvl5pPr marL="1243401" indent="0" algn="ctr">
              <a:buNone/>
              <a:defRPr>
                <a:solidFill>
                  <a:schemeClr val="tx1">
                    <a:tint val="75000"/>
                  </a:schemeClr>
                </a:solidFill>
              </a:defRPr>
            </a:lvl5pPr>
            <a:lvl6pPr marL="1554251" indent="0" algn="ctr">
              <a:buNone/>
              <a:defRPr>
                <a:solidFill>
                  <a:schemeClr val="tx1">
                    <a:tint val="75000"/>
                  </a:schemeClr>
                </a:solidFill>
              </a:defRPr>
            </a:lvl6pPr>
            <a:lvl7pPr marL="1865102" indent="0" algn="ctr">
              <a:buNone/>
              <a:defRPr>
                <a:solidFill>
                  <a:schemeClr val="tx1">
                    <a:tint val="75000"/>
                  </a:schemeClr>
                </a:solidFill>
              </a:defRPr>
            </a:lvl7pPr>
            <a:lvl8pPr marL="2175952" indent="0" algn="ctr">
              <a:buNone/>
              <a:defRPr>
                <a:solidFill>
                  <a:schemeClr val="tx1">
                    <a:tint val="75000"/>
                  </a:schemeClr>
                </a:solidFill>
              </a:defRPr>
            </a:lvl8pPr>
            <a:lvl9pPr marL="248680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61940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6"/>
            <a:ext cx="11239464"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2425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159428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86857" y="1865207"/>
            <a:ext cx="8396807" cy="2953244"/>
          </a:xfrm>
        </p:spPr>
        <p:txBody>
          <a:bodyPr anchor="b">
            <a:normAutofit/>
          </a:bodyPr>
          <a:lstStyle>
            <a:lvl1pPr>
              <a:lnSpc>
                <a:spcPct val="80000"/>
              </a:lnSpc>
              <a:defRPr sz="673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86856" y="4896168"/>
            <a:ext cx="8396807" cy="1243471"/>
          </a:xfrm>
        </p:spPr>
        <p:txBody>
          <a:bodyPr>
            <a:normAutofit/>
          </a:bodyPr>
          <a:lstStyle>
            <a:lvl1pPr marL="0" indent="0" algn="l">
              <a:spcBef>
                <a:spcPts val="0"/>
              </a:spcBef>
              <a:buNone/>
              <a:defRPr sz="2040" cap="all" spc="204" baseline="0">
                <a:solidFill>
                  <a:schemeClr val="accent1"/>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216989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4/21/2022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1270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4/21/2022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00027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4/21/2022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3489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53343" y="1942924"/>
            <a:ext cx="4506287" cy="777169"/>
          </a:xfrm>
        </p:spPr>
        <p:txBody>
          <a:bodyPr anchor="ctr">
            <a:noAutofit/>
          </a:bodyPr>
          <a:lstStyle>
            <a:lvl1pPr marL="0" indent="0">
              <a:spcBef>
                <a:spcPts val="0"/>
              </a:spcBef>
              <a:buNone/>
              <a:defRPr sz="2040" b="0" cap="all" spc="204" baseline="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1553343" y="2797811"/>
            <a:ext cx="4506287" cy="3341829"/>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76844" y="1942924"/>
            <a:ext cx="4506287" cy="777169"/>
          </a:xfrm>
        </p:spPr>
        <p:txBody>
          <a:bodyPr anchor="ctr">
            <a:noAutofit/>
          </a:bodyPr>
          <a:lstStyle>
            <a:lvl1pPr marL="0" indent="0">
              <a:spcBef>
                <a:spcPts val="0"/>
              </a:spcBef>
              <a:buNone/>
              <a:defRPr sz="2040" b="0" cap="all" spc="204" baseline="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76844" y="2797811"/>
            <a:ext cx="4506287" cy="3341829"/>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03F41C87-7AD9-4845-A077-840E4A0F3F06}" type="datetimeFigureOut">
              <a:rPr lang="en-US"/>
              <a:t>4/21/2022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4237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4/21/2022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1253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4/21/2022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36262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7052" y="1942924"/>
            <a:ext cx="3669682" cy="2720093"/>
          </a:xfrm>
        </p:spPr>
        <p:txBody>
          <a:bodyPr anchor="b">
            <a:noAutofit/>
          </a:bodyPr>
          <a:lstStyle>
            <a:lvl1pPr algn="l">
              <a:lnSpc>
                <a:spcPct val="90000"/>
              </a:lnSpc>
              <a:defRPr sz="3672"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86856" y="4740734"/>
            <a:ext cx="3654165" cy="1398905"/>
          </a:xfrm>
        </p:spPr>
        <p:txBody>
          <a:bodyPr>
            <a:normAutofit/>
          </a:bodyPr>
          <a:lstStyle>
            <a:lvl1pPr marL="0" indent="0">
              <a:lnSpc>
                <a:spcPct val="90000"/>
              </a:lnSpc>
              <a:spcBef>
                <a:spcPts val="1224"/>
              </a:spcBef>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3" name="Content Placeholder 2"/>
          <p:cNvSpPr>
            <a:spLocks noGrp="1"/>
          </p:cNvSpPr>
          <p:nvPr>
            <p:ph idx="1"/>
          </p:nvPr>
        </p:nvSpPr>
        <p:spPr>
          <a:xfrm>
            <a:off x="5052016" y="699453"/>
            <a:ext cx="6530850" cy="5440186"/>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4/21/2022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17362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7052" y="1942924"/>
            <a:ext cx="3669682" cy="2720093"/>
          </a:xfrm>
        </p:spPr>
        <p:txBody>
          <a:bodyPr anchor="b">
            <a:normAutofit/>
          </a:bodyPr>
          <a:lstStyle>
            <a:lvl1pPr algn="l">
              <a:lnSpc>
                <a:spcPct val="90000"/>
              </a:lnSpc>
              <a:defRPr sz="3672"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86856" y="4740734"/>
            <a:ext cx="3654165" cy="1398905"/>
          </a:xfrm>
        </p:spPr>
        <p:txBody>
          <a:bodyPr>
            <a:normAutofit/>
          </a:bodyPr>
          <a:lstStyle>
            <a:lvl1pPr marL="0" indent="0">
              <a:lnSpc>
                <a:spcPct val="90000"/>
              </a:lnSpc>
              <a:spcBef>
                <a:spcPts val="1224"/>
              </a:spcBef>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052016" y="699453"/>
            <a:ext cx="6530849" cy="5440186"/>
          </a:xfrm>
          <a:solidFill>
            <a:schemeClr val="bg2"/>
          </a:solidFill>
          <a:ln w="76200">
            <a:solidFill>
              <a:schemeClr val="tx1"/>
            </a:solidFill>
            <a:miter lim="800000"/>
          </a:ln>
        </p:spPr>
        <p:txBody>
          <a:bodyPr>
            <a:normAutofit/>
          </a:bodyPr>
          <a:lstStyle>
            <a:lvl1pPr marL="0" indent="0" algn="ctr">
              <a:buNone/>
              <a:defRPr sz="2448"/>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pPr/>
              <a:t>4/21/2022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65788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4/21/2022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30004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914746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8166" y="388586"/>
            <a:ext cx="1554965" cy="575105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53345" y="388586"/>
            <a:ext cx="7541576" cy="57510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4/21/2022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8724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70" y="0"/>
            <a:ext cx="12360253"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209684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955519" y="0"/>
            <a:ext cx="8480956"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02634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33.jpe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2.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image" Target="../media/image1.emf"/><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theme" Target="../theme/theme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1"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65" r:id="rId5"/>
    <p:sldLayoutId id="2147484571" r:id="rId6"/>
    <p:sldLayoutId id="2147484572" r:id="rId7"/>
    <p:sldLayoutId id="2147484573" r:id="rId8"/>
    <p:sldLayoutId id="2147484574" r:id="rId9"/>
    <p:sldLayoutId id="2147484575" r:id="rId10"/>
    <p:sldLayoutId id="2147484576" r:id="rId11"/>
    <p:sldLayoutId id="2147484577" r:id="rId12"/>
    <p:sldLayoutId id="2147484615" r:id="rId13"/>
    <p:sldLayoutId id="2147484240" r:id="rId14"/>
    <p:sldLayoutId id="2147484529" r:id="rId15"/>
    <p:sldLayoutId id="2147484530" r:id="rId16"/>
    <p:sldLayoutId id="2147484531" r:id="rId17"/>
    <p:sldLayoutId id="2147484532" r:id="rId18"/>
    <p:sldLayoutId id="2147484533" r:id="rId19"/>
    <p:sldLayoutId id="2147484535" r:id="rId20"/>
    <p:sldLayoutId id="2147484251" r:id="rId21"/>
    <p:sldLayoutId id="2147484548" r:id="rId22"/>
    <p:sldLayoutId id="2147484536" r:id="rId23"/>
    <p:sldLayoutId id="2147484264" r:id="rId24"/>
    <p:sldLayoutId id="2147484537" r:id="rId25"/>
    <p:sldLayoutId id="2147484538" r:id="rId26"/>
    <p:sldLayoutId id="2147484539" r:id="rId27"/>
    <p:sldLayoutId id="2147484540" r:id="rId28"/>
    <p:sldLayoutId id="2147484541" r:id="rId29"/>
    <p:sldLayoutId id="2147484542" r:id="rId30"/>
    <p:sldLayoutId id="2147484543" r:id="rId31"/>
    <p:sldLayoutId id="2147484544" r:id="rId32"/>
    <p:sldLayoutId id="2147484545" r:id="rId33"/>
    <p:sldLayoutId id="2147484546" r:id="rId34"/>
    <p:sldLayoutId id="2147484299" r:id="rId35"/>
    <p:sldLayoutId id="2147484560" r:id="rId36"/>
    <p:sldLayoutId id="2147484561" r:id="rId37"/>
    <p:sldLayoutId id="2147484562" r:id="rId38"/>
    <p:sldLayoutId id="2147484563" r:id="rId39"/>
    <p:sldLayoutId id="2147484554" r:id="rId40"/>
    <p:sldLayoutId id="2147484555" r:id="rId41"/>
    <p:sldLayoutId id="2147484556" r:id="rId42"/>
    <p:sldLayoutId id="2147484557" r:id="rId43"/>
    <p:sldLayoutId id="2147484558" r:id="rId44"/>
    <p:sldLayoutId id="2147484559" r:id="rId45"/>
    <p:sldLayoutId id="2147484634" r:id="rId46"/>
    <p:sldLayoutId id="2147484549" r:id="rId47"/>
    <p:sldLayoutId id="2147484550" r:id="rId48"/>
    <p:sldLayoutId id="2147484551" r:id="rId49"/>
    <p:sldLayoutId id="2147484564" r:id="rId50"/>
    <p:sldLayoutId id="2147484611" r:id="rId51"/>
    <p:sldLayoutId id="2147484612" r:id="rId52"/>
    <p:sldLayoutId id="2147484613" r:id="rId53"/>
    <p:sldLayoutId id="2147484614" r:id="rId54"/>
    <p:sldLayoutId id="2147484617" r:id="rId55"/>
    <p:sldLayoutId id="2147484631" r:id="rId56"/>
    <p:sldLayoutId id="2147484632" r:id="rId57"/>
    <p:sldLayoutId id="2147484633" r:id="rId58"/>
    <p:sldLayoutId id="2147484635" r:id="rId5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3346" y="388585"/>
            <a:ext cx="9329787" cy="1398905"/>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53345" y="1942923"/>
            <a:ext cx="9319982" cy="41967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53345" y="6528223"/>
            <a:ext cx="6686346" cy="281727"/>
          </a:xfrm>
          <a:prstGeom prst="rect">
            <a:avLst/>
          </a:prstGeom>
        </p:spPr>
        <p:txBody>
          <a:bodyPr vert="horz" lIns="91440" tIns="45720" rIns="91440" bIns="45720" rtlCol="0" anchor="ctr"/>
          <a:lstStyle>
            <a:lvl1pPr algn="l">
              <a:defRPr sz="1122">
                <a:solidFill>
                  <a:schemeClr val="tx1">
                    <a:tint val="75000"/>
                  </a:schemeClr>
                </a:solidFill>
              </a:defRPr>
            </a:lvl1pPr>
          </a:lstStyle>
          <a:p>
            <a:endParaRPr lang="en-US"/>
          </a:p>
        </p:txBody>
      </p:sp>
      <p:sp>
        <p:nvSpPr>
          <p:cNvPr id="4" name="Date Placeholder 3"/>
          <p:cNvSpPr>
            <a:spLocks noGrp="1"/>
          </p:cNvSpPr>
          <p:nvPr>
            <p:ph type="dt" sz="half" idx="2"/>
          </p:nvPr>
        </p:nvSpPr>
        <p:spPr>
          <a:xfrm>
            <a:off x="8393565" y="6528223"/>
            <a:ext cx="1478837" cy="281727"/>
          </a:xfrm>
          <a:prstGeom prst="rect">
            <a:avLst/>
          </a:prstGeom>
        </p:spPr>
        <p:txBody>
          <a:bodyPr vert="horz" lIns="91440" tIns="45720" rIns="91440" bIns="45720" rtlCol="0" anchor="ctr"/>
          <a:lstStyle>
            <a:lvl1pPr algn="r">
              <a:defRPr sz="1122">
                <a:solidFill>
                  <a:schemeClr val="tx1">
                    <a:tint val="75000"/>
                  </a:schemeClr>
                </a:solidFill>
              </a:defRPr>
            </a:lvl1pPr>
          </a:lstStyle>
          <a:p>
            <a:fld id="{03F41C87-7AD9-4845-A077-840E4A0F3F06}" type="datetimeFigureOut">
              <a:rPr lang="en-US" smtClean="0"/>
              <a:pPr/>
              <a:t>4/21/2022</a:t>
            </a:fld>
            <a:endParaRPr lang="en-US"/>
          </a:p>
        </p:txBody>
      </p:sp>
      <p:sp>
        <p:nvSpPr>
          <p:cNvPr id="6" name="Slide Number Placeholder 5"/>
          <p:cNvSpPr>
            <a:spLocks noGrp="1"/>
          </p:cNvSpPr>
          <p:nvPr>
            <p:ph type="sldNum" sz="quarter" idx="4"/>
          </p:nvPr>
        </p:nvSpPr>
        <p:spPr>
          <a:xfrm>
            <a:off x="10027899" y="6528223"/>
            <a:ext cx="855231" cy="281727"/>
          </a:xfrm>
          <a:prstGeom prst="rect">
            <a:avLst/>
          </a:prstGeom>
        </p:spPr>
        <p:txBody>
          <a:bodyPr vert="horz" lIns="91440" tIns="45720" rIns="91440" bIns="45720" rtlCol="0" anchor="ctr"/>
          <a:lstStyle>
            <a:lvl1pPr algn="r">
              <a:defRPr sz="1122">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449404109"/>
      </p:ext>
    </p:extLst>
  </p:cSld>
  <p:clrMap bg1="dk1" tx1="lt1" bg2="dk2" tx2="lt2" accent1="accent1" accent2="accent2" accent3="accent3" accent4="accent4" accent5="accent5" accent6="accent6" hlink="hlink" folHlink="folHlink"/>
  <p:sldLayoutIdLst>
    <p:sldLayoutId id="2147484620" r:id="rId1"/>
    <p:sldLayoutId id="2147484621" r:id="rId2"/>
    <p:sldLayoutId id="2147484622" r:id="rId3"/>
    <p:sldLayoutId id="2147484623" r:id="rId4"/>
    <p:sldLayoutId id="2147484624" r:id="rId5"/>
    <p:sldLayoutId id="2147484625" r:id="rId6"/>
    <p:sldLayoutId id="2147484626" r:id="rId7"/>
    <p:sldLayoutId id="2147484627" r:id="rId8"/>
    <p:sldLayoutId id="2147484628" r:id="rId9"/>
    <p:sldLayoutId id="2147484629" r:id="rId10"/>
    <p:sldLayoutId id="214748463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97" rtl="0" eaLnBrk="1" latinLnBrk="0" hangingPunct="1">
        <a:lnSpc>
          <a:spcPct val="90000"/>
        </a:lnSpc>
        <a:spcBef>
          <a:spcPct val="0"/>
        </a:spcBef>
        <a:buNone/>
        <a:defRPr sz="3672" kern="1200" spc="102" baseline="0">
          <a:solidFill>
            <a:schemeClr val="tx1"/>
          </a:solidFill>
          <a:latin typeface="+mj-lt"/>
          <a:ea typeface="+mj-ea"/>
          <a:cs typeface="+mj-cs"/>
        </a:defRPr>
      </a:lvl1pPr>
    </p:titleStyle>
    <p:bodyStyle>
      <a:lvl1pPr marL="228292" indent="-228292" algn="l" defTabSz="932597" rtl="0" eaLnBrk="1" latinLnBrk="0" hangingPunct="1">
        <a:lnSpc>
          <a:spcPct val="90000"/>
        </a:lnSpc>
        <a:spcBef>
          <a:spcPts val="1836"/>
        </a:spcBef>
        <a:buClr>
          <a:schemeClr val="accent1"/>
        </a:buClr>
        <a:buSzPct val="100000"/>
        <a:buFont typeface="Arial" pitchFamily="34" charset="0"/>
        <a:buChar char="•"/>
        <a:defRPr sz="2448" kern="1200">
          <a:solidFill>
            <a:schemeClr val="tx1"/>
          </a:solidFill>
          <a:latin typeface="+mn-lt"/>
          <a:ea typeface="+mn-ea"/>
          <a:cs typeface="+mn-cs"/>
        </a:defRPr>
      </a:lvl1pPr>
      <a:lvl2pPr marL="472775" indent="-236387" algn="l" defTabSz="932597" rtl="0" eaLnBrk="1" latinLnBrk="0" hangingPunct="1">
        <a:lnSpc>
          <a:spcPct val="90000"/>
        </a:lnSpc>
        <a:spcBef>
          <a:spcPts val="1224"/>
        </a:spcBef>
        <a:buClr>
          <a:schemeClr val="accent1"/>
        </a:buClr>
        <a:buSzPct val="100000"/>
        <a:buFont typeface="Arial" pitchFamily="34" charset="0"/>
        <a:buChar char="•"/>
        <a:defRPr sz="2040" kern="1200">
          <a:solidFill>
            <a:schemeClr val="tx1"/>
          </a:solidFill>
          <a:latin typeface="+mn-lt"/>
          <a:ea typeface="+mn-ea"/>
          <a:cs typeface="+mn-cs"/>
        </a:defRPr>
      </a:lvl2pPr>
      <a:lvl3pPr marL="696209" indent="-223435" algn="l" defTabSz="932597" rtl="0" eaLnBrk="1" latinLnBrk="0" hangingPunct="1">
        <a:lnSpc>
          <a:spcPct val="90000"/>
        </a:lnSpc>
        <a:spcBef>
          <a:spcPts val="612"/>
        </a:spcBef>
        <a:buClr>
          <a:schemeClr val="accent1"/>
        </a:buClr>
        <a:buSzPct val="100000"/>
        <a:buFont typeface="Arial" pitchFamily="34" charset="0"/>
        <a:buChar char="•"/>
        <a:defRPr sz="1836" kern="1200">
          <a:solidFill>
            <a:schemeClr val="tx1"/>
          </a:solidFill>
          <a:latin typeface="+mn-lt"/>
          <a:ea typeface="+mn-ea"/>
          <a:cs typeface="+mn-cs"/>
        </a:defRPr>
      </a:lvl3pPr>
      <a:lvl4pPr marL="874309" indent="-178100" algn="l" defTabSz="932597" rtl="0" eaLnBrk="1" latinLnBrk="0" hangingPunct="1">
        <a:lnSpc>
          <a:spcPct val="90000"/>
        </a:lnSpc>
        <a:spcBef>
          <a:spcPts val="612"/>
        </a:spcBef>
        <a:buClr>
          <a:schemeClr val="accent1"/>
        </a:buClr>
        <a:buSzPct val="100000"/>
        <a:buFont typeface="Arial" pitchFamily="34" charset="0"/>
        <a:buChar char="•"/>
        <a:defRPr sz="1632" kern="1200">
          <a:solidFill>
            <a:schemeClr val="tx1"/>
          </a:solidFill>
          <a:latin typeface="+mn-lt"/>
          <a:ea typeface="+mn-ea"/>
          <a:cs typeface="+mn-cs"/>
        </a:defRPr>
      </a:lvl4pPr>
      <a:lvl5pPr marL="1050791" indent="-176481" algn="l" defTabSz="932597" rtl="0" eaLnBrk="1" latinLnBrk="0" hangingPunct="1">
        <a:lnSpc>
          <a:spcPct val="90000"/>
        </a:lnSpc>
        <a:spcBef>
          <a:spcPts val="612"/>
        </a:spcBef>
        <a:buClr>
          <a:schemeClr val="accent1"/>
        </a:buClr>
        <a:buSzPct val="100000"/>
        <a:buFont typeface="Arial" pitchFamily="34" charset="0"/>
        <a:buChar char="•"/>
        <a:defRPr sz="1632" kern="1200">
          <a:solidFill>
            <a:schemeClr val="tx1"/>
          </a:solidFill>
          <a:latin typeface="+mn-lt"/>
          <a:ea typeface="+mn-ea"/>
          <a:cs typeface="+mn-cs"/>
        </a:defRPr>
      </a:lvl5pPr>
      <a:lvl6pPr marL="1231027"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6pPr>
      <a:lvl7pPr marL="1408221"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7pPr>
      <a:lvl8pPr marL="1585414"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8pPr>
      <a:lvl9pPr marL="1762607"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9pPr>
    </p:bodyStyle>
    <p:otherStyle>
      <a:defPPr>
        <a:defRPr/>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69" r:id="rId1"/>
    <p:sldLayoutId id="2147484670" r:id="rId2"/>
    <p:sldLayoutId id="2147484671" r:id="rId3"/>
    <p:sldLayoutId id="2147484672" r:id="rId4"/>
    <p:sldLayoutId id="2147484673" r:id="rId5"/>
    <p:sldLayoutId id="2147484674" r:id="rId6"/>
    <p:sldLayoutId id="2147484675" r:id="rId7"/>
    <p:sldLayoutId id="2147484676" r:id="rId8"/>
    <p:sldLayoutId id="2147484677" r:id="rId9"/>
    <p:sldLayoutId id="2147484678" r:id="rId10"/>
    <p:sldLayoutId id="2147484679" r:id="rId11"/>
    <p:sldLayoutId id="2147484680" r:id="rId12"/>
    <p:sldLayoutId id="2147484681" r:id="rId13"/>
    <p:sldLayoutId id="2147484682" r:id="rId14"/>
    <p:sldLayoutId id="2147484683" r:id="rId15"/>
    <p:sldLayoutId id="2147484684" r:id="rId16"/>
    <p:sldLayoutId id="2147484685" r:id="rId17"/>
    <p:sldLayoutId id="2147484686" r:id="rId18"/>
    <p:sldLayoutId id="2147484687" r:id="rId19"/>
    <p:sldLayoutId id="2147484688" r:id="rId20"/>
    <p:sldLayoutId id="2147484689" r:id="rId21"/>
    <p:sldLayoutId id="2147484690" r:id="rId22"/>
    <p:sldLayoutId id="2147484691" r:id="rId23"/>
    <p:sldLayoutId id="2147484692" r:id="rId24"/>
    <p:sldLayoutId id="2147484693" r:id="rId25"/>
    <p:sldLayoutId id="2147484694" r:id="rId26"/>
    <p:sldLayoutId id="2147484695" r:id="rId27"/>
    <p:sldLayoutId id="2147484696" r:id="rId28"/>
    <p:sldLayoutId id="2147484697" r:id="rId29"/>
    <p:sldLayoutId id="2147484698" r:id="rId30"/>
    <p:sldLayoutId id="2147484699" r:id="rId31"/>
    <p:sldLayoutId id="2147484700" r:id="rId32"/>
    <p:sldLayoutId id="2147484582" r:id="rId33"/>
    <p:sldLayoutId id="2147484583" r:id="rId34"/>
    <p:sldLayoutId id="2147484610" r:id="rId35"/>
    <p:sldLayoutId id="2147484701" r:id="rId36"/>
    <p:sldLayoutId id="2147484667" r:id="rId37"/>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52.xml"/><Relationship Id="rId6" Type="http://schemas.openxmlformats.org/officeDocument/2006/relationships/image" Target="../media/image71.png"/><Relationship Id="rId5" Type="http://schemas.openxmlformats.org/officeDocument/2006/relationships/hyperlink" Target="https://aka.ms/m365pnp-recognition" TargetMode="External"/><Relationship Id="rId10" Type="http://schemas.openxmlformats.org/officeDocument/2006/relationships/image" Target="../media/image75.png"/><Relationship Id="rId4" Type="http://schemas.openxmlformats.org/officeDocument/2006/relationships/image" Target="../media/image56.png"/><Relationship Id="rId9" Type="http://schemas.openxmlformats.org/officeDocument/2006/relationships/image" Target="../media/image7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55.png"/><Relationship Id="rId7"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5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56.png"/><Relationship Id="rId9" Type="http://schemas.openxmlformats.org/officeDocument/2006/relationships/image" Target="../media/image68.png"/></Relationships>
</file>

<file path=ppt/slides/_rels/slide1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78.png"/></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5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84.svg"/></Relationships>
</file>

<file path=ppt/slides/_rels/slide16.xml.rels><?xml version="1.0" encoding="UTF-8" standalone="yes"?>
<Relationships xmlns="http://schemas.openxmlformats.org/package/2006/relationships"><Relationship Id="rId13" Type="http://schemas.openxmlformats.org/officeDocument/2006/relationships/image" Target="../media/image94.svg"/><Relationship Id="rId18" Type="http://schemas.openxmlformats.org/officeDocument/2006/relationships/image" Target="../media/image99.png"/><Relationship Id="rId26" Type="http://schemas.openxmlformats.org/officeDocument/2006/relationships/image" Target="../media/image107.png"/><Relationship Id="rId39" Type="http://schemas.openxmlformats.org/officeDocument/2006/relationships/image" Target="../media/image120.png"/><Relationship Id="rId21" Type="http://schemas.openxmlformats.org/officeDocument/2006/relationships/image" Target="../media/image102.svg"/><Relationship Id="rId34" Type="http://schemas.openxmlformats.org/officeDocument/2006/relationships/image" Target="../media/image115.svg"/><Relationship Id="rId42" Type="http://schemas.openxmlformats.org/officeDocument/2006/relationships/image" Target="../media/image123.svg"/><Relationship Id="rId47" Type="http://schemas.openxmlformats.org/officeDocument/2006/relationships/image" Target="../media/image128.png"/><Relationship Id="rId7" Type="http://schemas.openxmlformats.org/officeDocument/2006/relationships/image" Target="../media/image88.svg"/><Relationship Id="rId2" Type="http://schemas.openxmlformats.org/officeDocument/2006/relationships/notesSlide" Target="../notesSlides/notesSlide16.xml"/><Relationship Id="rId16" Type="http://schemas.openxmlformats.org/officeDocument/2006/relationships/image" Target="../media/image97.png"/><Relationship Id="rId29" Type="http://schemas.openxmlformats.org/officeDocument/2006/relationships/image" Target="../media/image110.png"/><Relationship Id="rId11" Type="http://schemas.openxmlformats.org/officeDocument/2006/relationships/image" Target="../media/image92.svg"/><Relationship Id="rId24" Type="http://schemas.openxmlformats.org/officeDocument/2006/relationships/image" Target="../media/image105.png"/><Relationship Id="rId32" Type="http://schemas.openxmlformats.org/officeDocument/2006/relationships/image" Target="../media/image113.svg"/><Relationship Id="rId37" Type="http://schemas.openxmlformats.org/officeDocument/2006/relationships/image" Target="../media/image118.png"/><Relationship Id="rId40" Type="http://schemas.openxmlformats.org/officeDocument/2006/relationships/image" Target="../media/image121.svg"/><Relationship Id="rId45" Type="http://schemas.openxmlformats.org/officeDocument/2006/relationships/image" Target="../media/image126.png"/><Relationship Id="rId5" Type="http://schemas.openxmlformats.org/officeDocument/2006/relationships/image" Target="../media/image86.svg"/><Relationship Id="rId15" Type="http://schemas.openxmlformats.org/officeDocument/2006/relationships/image" Target="../media/image96.svg"/><Relationship Id="rId23" Type="http://schemas.openxmlformats.org/officeDocument/2006/relationships/image" Target="../media/image104.svg"/><Relationship Id="rId28" Type="http://schemas.openxmlformats.org/officeDocument/2006/relationships/image" Target="../media/image109.svg"/><Relationship Id="rId36" Type="http://schemas.openxmlformats.org/officeDocument/2006/relationships/image" Target="../media/image117.svg"/><Relationship Id="rId49" Type="http://schemas.openxmlformats.org/officeDocument/2006/relationships/image" Target="../media/image130.png"/><Relationship Id="rId10" Type="http://schemas.openxmlformats.org/officeDocument/2006/relationships/image" Target="../media/image91.png"/><Relationship Id="rId19" Type="http://schemas.openxmlformats.org/officeDocument/2006/relationships/image" Target="../media/image100.svg"/><Relationship Id="rId31" Type="http://schemas.openxmlformats.org/officeDocument/2006/relationships/image" Target="../media/image112.png"/><Relationship Id="rId44" Type="http://schemas.openxmlformats.org/officeDocument/2006/relationships/image" Target="../media/image125.svg"/><Relationship Id="rId4" Type="http://schemas.openxmlformats.org/officeDocument/2006/relationships/image" Target="../media/image85.png"/><Relationship Id="rId9" Type="http://schemas.openxmlformats.org/officeDocument/2006/relationships/image" Target="../media/image90.svg"/><Relationship Id="rId14" Type="http://schemas.openxmlformats.org/officeDocument/2006/relationships/image" Target="../media/image95.png"/><Relationship Id="rId22" Type="http://schemas.openxmlformats.org/officeDocument/2006/relationships/image" Target="../media/image103.png"/><Relationship Id="rId27" Type="http://schemas.openxmlformats.org/officeDocument/2006/relationships/image" Target="../media/image108.svg"/><Relationship Id="rId30" Type="http://schemas.openxmlformats.org/officeDocument/2006/relationships/image" Target="../media/image111.svg"/><Relationship Id="rId35" Type="http://schemas.openxmlformats.org/officeDocument/2006/relationships/image" Target="../media/image116.png"/><Relationship Id="rId43" Type="http://schemas.openxmlformats.org/officeDocument/2006/relationships/image" Target="../media/image124.png"/><Relationship Id="rId48" Type="http://schemas.openxmlformats.org/officeDocument/2006/relationships/image" Target="../media/image129.png"/><Relationship Id="rId8" Type="http://schemas.openxmlformats.org/officeDocument/2006/relationships/image" Target="../media/image89.png"/><Relationship Id="rId3" Type="http://schemas.openxmlformats.org/officeDocument/2006/relationships/hyperlink" Target="http://Dochttps:/pnp.github.io/pnpjs/" TargetMode="External"/><Relationship Id="rId12" Type="http://schemas.openxmlformats.org/officeDocument/2006/relationships/image" Target="../media/image93.png"/><Relationship Id="rId17" Type="http://schemas.openxmlformats.org/officeDocument/2006/relationships/image" Target="../media/image98.svg"/><Relationship Id="rId25" Type="http://schemas.openxmlformats.org/officeDocument/2006/relationships/image" Target="../media/image106.svg"/><Relationship Id="rId33" Type="http://schemas.openxmlformats.org/officeDocument/2006/relationships/image" Target="../media/image114.png"/><Relationship Id="rId38" Type="http://schemas.openxmlformats.org/officeDocument/2006/relationships/image" Target="../media/image119.svg"/><Relationship Id="rId46" Type="http://schemas.openxmlformats.org/officeDocument/2006/relationships/image" Target="../media/image127.svg"/><Relationship Id="rId20" Type="http://schemas.openxmlformats.org/officeDocument/2006/relationships/image" Target="../media/image101.png"/><Relationship Id="rId41" Type="http://schemas.openxmlformats.org/officeDocument/2006/relationships/image" Target="../media/image122.png"/><Relationship Id="rId1" Type="http://schemas.openxmlformats.org/officeDocument/2006/relationships/slideLayout" Target="../slideLayouts/slideLayout54.xml"/><Relationship Id="rId6" Type="http://schemas.openxmlformats.org/officeDocument/2006/relationships/image" Target="../media/image87.png"/></Relationships>
</file>

<file path=ppt/slides/_rels/slide17.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8.xml"/><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2.xml"/><Relationship Id="rId1" Type="http://schemas.openxmlformats.org/officeDocument/2006/relationships/slideLayout" Target="../slideLayouts/slideLayout5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2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hyperlink" Target="https://pnp.github.io/sp-dev-fx-controls-react/about/release-notes/" TargetMode="External"/><Relationship Id="rId7" Type="http://schemas.openxmlformats.org/officeDocument/2006/relationships/image" Target="../media/image134.png"/><Relationship Id="rId2" Type="http://schemas.openxmlformats.org/officeDocument/2006/relationships/notesSlide" Target="../notesSlides/notesSlide20.xml"/><Relationship Id="rId1" Type="http://schemas.openxmlformats.org/officeDocument/2006/relationships/slideLayout" Target="../slideLayouts/slideLayout54.xml"/><Relationship Id="rId6" Type="http://schemas.openxmlformats.org/officeDocument/2006/relationships/hyperlink" Target="https://sharepoint.github.io/sp-dev-fx-controls-react" TargetMode="External"/><Relationship Id="rId5" Type="http://schemas.openxmlformats.org/officeDocument/2006/relationships/hyperlink" Target="https://sharepoint.github.io/sp-dev-fx-property-controls" TargetMode="External"/><Relationship Id="rId4" Type="http://schemas.openxmlformats.org/officeDocument/2006/relationships/hyperlink" Target="https://pnp.github.io/sp-dev-fx-property-controls/about/release-note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hyperlink" Target="https://aka.ms/pnpgenerator" TargetMode="External"/><Relationship Id="rId2" Type="http://schemas.openxmlformats.org/officeDocument/2006/relationships/notesSlide" Target="../notesSlides/notesSlide22.xml"/><Relationship Id="rId1" Type="http://schemas.openxmlformats.org/officeDocument/2006/relationships/slideLayout" Target="../slideLayouts/slideLayout54.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hyperlink" Target="http://aka.ms/pnp-search" TargetMode="External"/><Relationship Id="rId7" Type="http://schemas.openxmlformats.org/officeDocument/2006/relationships/image" Target="../media/image146.png"/><Relationship Id="rId2" Type="http://schemas.openxmlformats.org/officeDocument/2006/relationships/notesSlide" Target="../notesSlides/notesSlide24.xml"/><Relationship Id="rId1" Type="http://schemas.openxmlformats.org/officeDocument/2006/relationships/slideLayout" Target="../slideLayouts/slideLayout54.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hyperlink" Target="https://github.com/microsoft-search/pnp-modern-search/releases/tag/v3.19.2" TargetMode="External"/><Relationship Id="rId10" Type="http://schemas.openxmlformats.org/officeDocument/2006/relationships/image" Target="../media/image149.png"/><Relationship Id="rId4" Type="http://schemas.openxmlformats.org/officeDocument/2006/relationships/hyperlink" Target="https://github.com/microsoft-search/pnp-modern-search/releases/latest" TargetMode="External"/><Relationship Id="rId9" Type="http://schemas.openxmlformats.org/officeDocument/2006/relationships/image" Target="../media/image148.png"/></Relationships>
</file>

<file path=ppt/slides/_rels/slide2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152.svg"/></Relationships>
</file>

<file path=ppt/slides/_rels/slide26.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hyperlink" Target="https://aka.ms/spfx-extensions" TargetMode="External"/><Relationship Id="rId7" Type="http://schemas.openxmlformats.org/officeDocument/2006/relationships/image" Target="../media/image154.png"/><Relationship Id="rId12" Type="http://schemas.openxmlformats.org/officeDocument/2006/relationships/image" Target="../media/image159.png"/><Relationship Id="rId2" Type="http://schemas.openxmlformats.org/officeDocument/2006/relationships/notesSlide" Target="../notesSlides/notesSlide26.xml"/><Relationship Id="rId1" Type="http://schemas.openxmlformats.org/officeDocument/2006/relationships/slideLayout" Target="../slideLayouts/slideLayout54.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0.png"/><Relationship Id="rId10" Type="http://schemas.openxmlformats.org/officeDocument/2006/relationships/image" Target="../media/image157.png"/><Relationship Id="rId4" Type="http://schemas.openxmlformats.org/officeDocument/2006/relationships/hyperlink" Target="https://aka.ms/spfx-webparts" TargetMode="External"/><Relationship Id="rId9" Type="http://schemas.openxmlformats.org/officeDocument/2006/relationships/image" Target="../media/image156.png"/></Relationships>
</file>

<file path=ppt/slides/_rels/slide27.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hyperlink" Target="https://aka.ms/spfx-aces" TargetMode="External"/><Relationship Id="rId7"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54.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0.png"/></Relationships>
</file>

<file path=ppt/slides/_rels/slide2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54.xml"/><Relationship Id="rId6" Type="http://schemas.openxmlformats.org/officeDocument/2006/relationships/image" Target="../media/image167.gif"/><Relationship Id="rId5" Type="http://schemas.openxmlformats.org/officeDocument/2006/relationships/image" Target="../media/image166.gif"/><Relationship Id="rId4" Type="http://schemas.openxmlformats.org/officeDocument/2006/relationships/image" Target="../media/image165.svg"/></Relationships>
</file>

<file path=ppt/slides/_rels/slide29.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44.jpeg"/><Relationship Id="rId2" Type="http://schemas.openxmlformats.org/officeDocument/2006/relationships/notesSlide" Target="../notesSlides/notesSlide29.xml"/><Relationship Id="rId1" Type="http://schemas.openxmlformats.org/officeDocument/2006/relationships/slideLayout" Target="../slideLayouts/slideLayout47.xml"/><Relationship Id="rId6" Type="http://schemas.openxmlformats.org/officeDocument/2006/relationships/image" Target="../media/image42.jpeg"/><Relationship Id="rId5" Type="http://schemas.openxmlformats.org/officeDocument/2006/relationships/image" Target="../media/image43.jpeg"/><Relationship Id="rId4" Type="http://schemas.openxmlformats.org/officeDocument/2006/relationships/image" Target="../media/image16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51.xml"/><Relationship Id="rId6" Type="http://schemas.openxmlformats.org/officeDocument/2006/relationships/image" Target="../media/image172.svg"/><Relationship Id="rId5" Type="http://schemas.openxmlformats.org/officeDocument/2006/relationships/image" Target="../media/image171.png"/><Relationship Id="rId4" Type="http://schemas.openxmlformats.org/officeDocument/2006/relationships/image" Target="../media/image170.png"/></Relationships>
</file>

<file path=ppt/slides/_rels/slide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5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5.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MonthlyCall" TargetMode="External"/><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5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52.xml"/><Relationship Id="rId6" Type="http://schemas.openxmlformats.org/officeDocument/2006/relationships/image" Target="../media/image61.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52.xml"/><Relationship Id="rId5" Type="http://schemas.openxmlformats.org/officeDocument/2006/relationships/image" Target="../media/image65.png"/><Relationship Id="rId4" Type="http://schemas.openxmlformats.org/officeDocument/2006/relationships/hyperlink" Target="https://aka.ms/sharing-is-caring"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5.png"/><Relationship Id="rId7"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52.xml"/><Relationship Id="rId6" Type="http://schemas.openxmlformats.org/officeDocument/2006/relationships/image" Target="../media/image62.png"/><Relationship Id="rId11" Type="http://schemas.openxmlformats.org/officeDocument/2006/relationships/image" Target="../media/image69.png"/><Relationship Id="rId5" Type="http://schemas.openxmlformats.org/officeDocument/2006/relationships/image" Target="../media/image61.png"/><Relationship Id="rId10" Type="http://schemas.openxmlformats.org/officeDocument/2006/relationships/image" Target="../media/image68.png"/><Relationship Id="rId4" Type="http://schemas.openxmlformats.org/officeDocument/2006/relationships/image" Target="../media/image56.png"/><Relationship Id="rId9"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a:cs typeface="Segoe UI"/>
              </a:rPr>
              <a:t>Viva Connections &amp; </a:t>
            </a:r>
            <a:br>
              <a:rPr lang="en-US" sz="4800">
                <a:cs typeface="Segoe UI"/>
              </a:rPr>
            </a:br>
            <a:r>
              <a:rPr lang="en-US" sz="4800">
                <a:cs typeface="Segoe UI"/>
              </a:rPr>
              <a:t>SharePoint Framework </a:t>
            </a:r>
            <a:br>
              <a:rPr lang="en-US" sz="4800"/>
            </a:br>
            <a:r>
              <a:rPr lang="en-US" sz="4800">
                <a:cs typeface="Segoe UI"/>
              </a:rPr>
              <a:t>Bi-weekly sync</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April 21, 2022</a:t>
            </a:r>
          </a:p>
          <a:p>
            <a:endParaRPr lang="en-US"/>
          </a:p>
          <a:p>
            <a:r>
              <a:rPr lang="en-US"/>
              <a:t>Microsoft 365 PnP Team</a:t>
            </a:r>
            <a:endParaRPr lang="en-US">
              <a:cs typeface="Segoe UI"/>
            </a:endParaRPr>
          </a:p>
        </p:txBody>
      </p:sp>
      <p:sp>
        <p:nvSpPr>
          <p:cNvPr id="2" name="TextBox 1">
            <a:extLst>
              <a:ext uri="{FF2B5EF4-FFF2-40B4-BE49-F238E27FC236}">
                <a16:creationId xmlns:a16="http://schemas.microsoft.com/office/drawing/2014/main" id="{E35EAFEA-2256-431F-A0BA-75200DB18DEB}"/>
              </a:ext>
            </a:extLst>
          </p:cNvPr>
          <p:cNvSpPr txBox="1"/>
          <p:nvPr/>
        </p:nvSpPr>
        <p:spPr>
          <a:xfrm>
            <a:off x="10577953" y="15512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1">
                    <a:lumMod val="50000"/>
                    <a:lumOff val="50000"/>
                  </a:schemeClr>
                </a:solidFill>
                <a:latin typeface="Segoe UI Light" panose="020B0502040204020203" pitchFamily="34" charset="0"/>
                <a:cs typeface="Segoe UI Light" panose="020B0502040204020203" pitchFamily="34" charset="0"/>
              </a:rPr>
              <a:t>aka.ms/m365pnp</a:t>
            </a:r>
          </a:p>
        </p:txBody>
      </p:sp>
      <p:sp>
        <p:nvSpPr>
          <p:cNvPr id="5" name="Rectangle 4">
            <a:extLst>
              <a:ext uri="{FF2B5EF4-FFF2-40B4-BE49-F238E27FC236}">
                <a16:creationId xmlns:a16="http://schemas.microsoft.com/office/drawing/2014/main" id="{9B6ECC88-D921-48D6-BA85-F52F354F9C35}"/>
              </a:ext>
            </a:extLst>
          </p:cNvPr>
          <p:cNvSpPr/>
          <p:nvPr/>
        </p:nvSpPr>
        <p:spPr bwMode="auto">
          <a:xfrm rot="233638">
            <a:off x="7376411" y="500776"/>
            <a:ext cx="4635796" cy="917999"/>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400">
                <a:gradFill>
                  <a:gsLst>
                    <a:gs pos="0">
                      <a:srgbClr val="FFFFFF"/>
                    </a:gs>
                    <a:gs pos="100000">
                      <a:srgbClr val="FFFFFF"/>
                    </a:gs>
                  </a:gsLst>
                  <a:lin ang="5400000" scaled="0"/>
                </a:gradFill>
                <a:ea typeface="Segoe UI" pitchFamily="34" charset="0"/>
                <a:cs typeface="Segoe UI"/>
              </a:rPr>
              <a:t>Patrick Rodgers</a:t>
            </a:r>
          </a:p>
        </p:txBody>
      </p:sp>
      <p:pic>
        <p:nvPicPr>
          <p:cNvPr id="1026" name="Picture 2" descr="Flag: Ukraine on Apple iOS 14.6">
            <a:extLst>
              <a:ext uri="{FF2B5EF4-FFF2-40B4-BE49-F238E27FC236}">
                <a16:creationId xmlns:a16="http://schemas.microsoft.com/office/drawing/2014/main" id="{2EEBCB4F-7C73-07D0-7528-B79D74389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45297">
            <a:off x="10744062" y="982364"/>
            <a:ext cx="474379" cy="474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logo&#10;&#10;Description automatically generated">
            <a:extLst>
              <a:ext uri="{FF2B5EF4-FFF2-40B4-BE49-F238E27FC236}">
                <a16:creationId xmlns:a16="http://schemas.microsoft.com/office/drawing/2014/main" id="{3D8219D6-6142-4D50-A849-E6F157AB073A}"/>
              </a:ext>
            </a:extLst>
          </p:cNvPr>
          <p:cNvPicPr>
            <a:picLocks noChangeAspect="1"/>
          </p:cNvPicPr>
          <p:nvPr/>
        </p:nvPicPr>
        <p:blipFill>
          <a:blip r:embed="rId3"/>
          <a:stretch>
            <a:fillRect/>
          </a:stretch>
        </p:blipFill>
        <p:spPr>
          <a:xfrm>
            <a:off x="129486" y="1192097"/>
            <a:ext cx="5515907" cy="5348915"/>
          </a:xfrm>
          <a:prstGeom prst="rect">
            <a:avLst/>
          </a:prstGeom>
        </p:spPr>
      </p:pic>
      <p:pic>
        <p:nvPicPr>
          <p:cNvPr id="13" name="Picture 12">
            <a:extLst>
              <a:ext uri="{FF2B5EF4-FFF2-40B4-BE49-F238E27FC236}">
                <a16:creationId xmlns:a16="http://schemas.microsoft.com/office/drawing/2014/main" id="{8A0B64D3-0459-4C89-819B-18098BB1D86A}"/>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6" name="Rectangle 15">
            <a:extLst>
              <a:ext uri="{FF2B5EF4-FFF2-40B4-BE49-F238E27FC236}">
                <a16:creationId xmlns:a16="http://schemas.microsoft.com/office/drawing/2014/main" id="{5415EF0F-C161-4B93-AB99-C778F29F98F9}"/>
              </a:ext>
            </a:extLst>
          </p:cNvPr>
          <p:cNvSpPr/>
          <p:nvPr/>
        </p:nvSpPr>
        <p:spPr>
          <a:xfrm>
            <a:off x="5547504" y="5702234"/>
            <a:ext cx="6888092" cy="769441"/>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latin typeface="Segoe UI Semibold"/>
                <a:ea typeface="+mn-lt"/>
                <a:cs typeface="+mn-lt"/>
                <a:hlinkClick r:id="rId5"/>
              </a:rPr>
              <a:t>https://aka.ms/m365pnp-recognition</a:t>
            </a:r>
            <a:r>
              <a:rPr lang="en-US" sz="2200">
                <a:latin typeface="Segoe UI Semibold"/>
                <a:ea typeface="+mn-lt"/>
                <a:cs typeface="+mn-lt"/>
              </a:rPr>
              <a:t> </a:t>
            </a:r>
            <a:endParaRPr lang="en-US">
              <a:latin typeface="Segoe UI Semibold"/>
              <a:ea typeface="+mn-lt"/>
              <a:cs typeface="+mn-lt"/>
            </a:endParaRPr>
          </a:p>
          <a:p>
            <a:pPr algn="ctr"/>
            <a:endParaRPr lang="en-US" sz="2200">
              <a:solidFill>
                <a:schemeClr val="tx2">
                  <a:lumMod val="90000"/>
                  <a:lumOff val="10000"/>
                </a:schemeClr>
              </a:solidFill>
              <a:latin typeface="Segoe UI Semibold"/>
              <a:cs typeface="Segoe UI"/>
            </a:endParaRPr>
          </a:p>
        </p:txBody>
      </p:sp>
      <p:sp>
        <p:nvSpPr>
          <p:cNvPr id="17" name="Rectangle 16">
            <a:extLst>
              <a:ext uri="{FF2B5EF4-FFF2-40B4-BE49-F238E27FC236}">
                <a16:creationId xmlns:a16="http://schemas.microsoft.com/office/drawing/2014/main" id="{F8349C36-1D64-4079-AA2F-C56854BF8245}"/>
              </a:ext>
            </a:extLst>
          </p:cNvPr>
          <p:cNvSpPr/>
          <p:nvPr/>
        </p:nvSpPr>
        <p:spPr bwMode="auto">
          <a:xfrm>
            <a:off x="650408" y="388673"/>
            <a:ext cx="2946328" cy="461726"/>
          </a:xfrm>
          <a:prstGeom prst="rect">
            <a:avLst/>
          </a:prstGeom>
          <a:solidFill>
            <a:srgbClr val="0070C0"/>
          </a:solidFill>
          <a:ln>
            <a:solidFill>
              <a:srgbClr val="4472C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spcBef>
                <a:spcPct val="0"/>
              </a:spcBef>
              <a:spcAft>
                <a:spcPct val="0"/>
              </a:spcAft>
            </a:pPr>
            <a:r>
              <a:rPr lang="en-US" sz="2400" b="1" spc="300">
                <a:gradFill>
                  <a:gsLst>
                    <a:gs pos="0">
                      <a:srgbClr val="FFFFFF"/>
                    </a:gs>
                    <a:gs pos="100000">
                      <a:srgbClr val="FFFFFF"/>
                    </a:gs>
                  </a:gsLst>
                  <a:lin ang="5400000" scaled="0"/>
                </a:gradFill>
                <a:latin typeface="Segoe UI Black"/>
                <a:ea typeface="Segoe UI Black"/>
                <a:cs typeface="Segoe UI Semibold"/>
              </a:rPr>
              <a:t>COMMUNITY</a:t>
            </a:r>
            <a:endParaRPr lang="en-US"/>
          </a:p>
        </p:txBody>
      </p:sp>
      <p:pic>
        <p:nvPicPr>
          <p:cNvPr id="18" name="Picture 17" descr="Shape, rectangle&#10;&#10;Description automatically generated">
            <a:extLst>
              <a:ext uri="{FF2B5EF4-FFF2-40B4-BE49-F238E27FC236}">
                <a16:creationId xmlns:a16="http://schemas.microsoft.com/office/drawing/2014/main" id="{7C37B7EE-5747-4CDB-8D3C-72BDA6F7CFF9}"/>
              </a:ext>
            </a:extLst>
          </p:cNvPr>
          <p:cNvPicPr>
            <a:picLocks noChangeAspect="1"/>
          </p:cNvPicPr>
          <p:nvPr/>
        </p:nvPicPr>
        <p:blipFill rotWithShape="1">
          <a:blip r:embed="rId6"/>
          <a:srcRect r="1482"/>
          <a:stretch/>
        </p:blipFill>
        <p:spPr>
          <a:xfrm>
            <a:off x="5837988" y="1026358"/>
            <a:ext cx="6878299" cy="4262970"/>
          </a:xfrm>
          <a:prstGeom prst="rect">
            <a:avLst/>
          </a:prstGeom>
        </p:spPr>
      </p:pic>
      <p:sp>
        <p:nvSpPr>
          <p:cNvPr id="19" name="Rectangle 18">
            <a:extLst>
              <a:ext uri="{FF2B5EF4-FFF2-40B4-BE49-F238E27FC236}">
                <a16:creationId xmlns:a16="http://schemas.microsoft.com/office/drawing/2014/main" id="{7DA4691B-EE90-459E-8174-EBBB82E921EE}"/>
              </a:ext>
            </a:extLst>
          </p:cNvPr>
          <p:cNvSpPr/>
          <p:nvPr/>
        </p:nvSpPr>
        <p:spPr>
          <a:xfrm>
            <a:off x="5865586" y="1083802"/>
            <a:ext cx="6999629" cy="132343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4000" b="1">
                <a:solidFill>
                  <a:schemeClr val="bg2"/>
                </a:solidFill>
                <a:ea typeface="+mn-lt"/>
                <a:cs typeface="+mn-lt"/>
              </a:rPr>
              <a:t>PnP Recognition Program</a:t>
            </a:r>
            <a:endParaRPr lang="en-US" sz="4000">
              <a:solidFill>
                <a:schemeClr val="bg2"/>
              </a:solidFill>
              <a:ea typeface="+mn-lt"/>
              <a:cs typeface="+mn-lt"/>
            </a:endParaRPr>
          </a:p>
          <a:p>
            <a:endParaRPr lang="en-US" sz="4000" b="1">
              <a:solidFill>
                <a:schemeClr val="bg2"/>
              </a:solidFill>
              <a:latin typeface="Segoe UI"/>
              <a:cs typeface="Segoe UI"/>
            </a:endParaRPr>
          </a:p>
        </p:txBody>
      </p:sp>
      <p:sp>
        <p:nvSpPr>
          <p:cNvPr id="20" name="Rectangle 19">
            <a:extLst>
              <a:ext uri="{FF2B5EF4-FFF2-40B4-BE49-F238E27FC236}">
                <a16:creationId xmlns:a16="http://schemas.microsoft.com/office/drawing/2014/main" id="{ABD6144F-BECD-4E13-B73E-06D3F8DC916F}"/>
              </a:ext>
            </a:extLst>
          </p:cNvPr>
          <p:cNvSpPr/>
          <p:nvPr/>
        </p:nvSpPr>
        <p:spPr>
          <a:xfrm>
            <a:off x="5897021" y="2103041"/>
            <a:ext cx="3526021" cy="2862322"/>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a:solidFill>
                  <a:schemeClr val="bg2"/>
                </a:solidFill>
                <a:ea typeface="+mn-lt"/>
                <a:cs typeface="+mn-lt"/>
              </a:rPr>
              <a:t>Showcase your contributions</a:t>
            </a:r>
            <a:endParaRPr lang="en-US">
              <a:solidFill>
                <a:schemeClr val="bg2"/>
              </a:solidFill>
            </a:endParaRP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Powered by </a:t>
            </a:r>
            <a:r>
              <a:rPr lang="en-US" sz="2000" err="1">
                <a:solidFill>
                  <a:schemeClr val="bg2"/>
                </a:solidFill>
                <a:ea typeface="+mn-lt"/>
                <a:cs typeface="+mn-lt"/>
              </a:rPr>
              <a:t>Credly</a:t>
            </a:r>
            <a:endParaRPr lang="en-US" sz="2000">
              <a:solidFill>
                <a:schemeClr val="bg2"/>
              </a:solidFill>
              <a:ea typeface="+mn-lt"/>
              <a:cs typeface="+mn-lt"/>
            </a:endParaRP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More achievement levels coming soon </a:t>
            </a:r>
          </a:p>
          <a:p>
            <a:pPr marL="342900" indent="-342900">
              <a:buFont typeface="Arial" panose="020B0604020202020204" pitchFamily="34" charset="0"/>
              <a:buChar char="•"/>
            </a:pPr>
            <a:endParaRPr lang="en-US" sz="2000" b="1">
              <a:solidFill>
                <a:schemeClr val="bg2"/>
              </a:solidFill>
              <a:ea typeface="+mn-lt"/>
              <a:cs typeface="+mn-lt"/>
            </a:endParaRPr>
          </a:p>
          <a:p>
            <a:pPr marL="342900" indent="-342900">
              <a:buFont typeface="Arial" panose="020B0604020202020204" pitchFamily="34" charset="0"/>
              <a:buChar char="•"/>
            </a:pPr>
            <a:endParaRPr lang="en-US" sz="2000" b="1">
              <a:solidFill>
                <a:schemeClr val="bg2"/>
              </a:solidFill>
              <a:latin typeface="Segoe UI"/>
              <a:cs typeface="Segoe UI"/>
            </a:endParaRPr>
          </a:p>
        </p:txBody>
      </p:sp>
      <p:sp>
        <p:nvSpPr>
          <p:cNvPr id="2" name="Arc 1">
            <a:extLst>
              <a:ext uri="{FF2B5EF4-FFF2-40B4-BE49-F238E27FC236}">
                <a16:creationId xmlns:a16="http://schemas.microsoft.com/office/drawing/2014/main" id="{DCA8BF2B-AE2A-46BD-86CE-BFA5C7C455EF}"/>
              </a:ext>
            </a:extLst>
          </p:cNvPr>
          <p:cNvSpPr/>
          <p:nvPr/>
        </p:nvSpPr>
        <p:spPr>
          <a:xfrm rot="3863623">
            <a:off x="2507712" y="4050374"/>
            <a:ext cx="48512" cy="88900"/>
          </a:xfrm>
          <a:prstGeom prst="arc">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2B47AC36-F084-4E9B-8067-8D1E40BA64C6}"/>
              </a:ext>
            </a:extLst>
          </p:cNvPr>
          <p:cNvSpPr/>
          <p:nvPr/>
        </p:nvSpPr>
        <p:spPr>
          <a:xfrm rot="20352883">
            <a:off x="2553535" y="4050980"/>
            <a:ext cx="41778" cy="54864"/>
          </a:xfrm>
          <a:custGeom>
            <a:avLst/>
            <a:gdLst>
              <a:gd name="connsiteX0" fmla="*/ 24256 w 48512"/>
              <a:gd name="connsiteY0" fmla="*/ 0 h 88900"/>
              <a:gd name="connsiteX1" fmla="*/ 48512 w 48512"/>
              <a:gd name="connsiteY1" fmla="*/ 44450 h 88900"/>
              <a:gd name="connsiteX2" fmla="*/ 24256 w 48512"/>
              <a:gd name="connsiteY2" fmla="*/ 44450 h 88900"/>
              <a:gd name="connsiteX3" fmla="*/ 24256 w 48512"/>
              <a:gd name="connsiteY3" fmla="*/ 0 h 88900"/>
              <a:gd name="connsiteX0" fmla="*/ 24256 w 48512"/>
              <a:gd name="connsiteY0" fmla="*/ 0 h 88900"/>
              <a:gd name="connsiteX1" fmla="*/ 48512 w 48512"/>
              <a:gd name="connsiteY1" fmla="*/ 44450 h 88900"/>
              <a:gd name="connsiteX0" fmla="*/ 0 w 41778"/>
              <a:gd name="connsiteY0" fmla="*/ 0 h 95514"/>
              <a:gd name="connsiteX1" fmla="*/ 24256 w 41778"/>
              <a:gd name="connsiteY1" fmla="*/ 44450 h 95514"/>
              <a:gd name="connsiteX2" fmla="*/ 0 w 41778"/>
              <a:gd name="connsiteY2" fmla="*/ 44450 h 95514"/>
              <a:gd name="connsiteX3" fmla="*/ 0 w 41778"/>
              <a:gd name="connsiteY3" fmla="*/ 0 h 95514"/>
              <a:gd name="connsiteX0" fmla="*/ 0 w 41778"/>
              <a:gd name="connsiteY0" fmla="*/ 0 h 95514"/>
              <a:gd name="connsiteX1" fmla="*/ 41778 w 41778"/>
              <a:gd name="connsiteY1" fmla="*/ 95514 h 95514"/>
            </a:gdLst>
            <a:ahLst/>
            <a:cxnLst>
              <a:cxn ang="0">
                <a:pos x="connsiteX0" y="connsiteY0"/>
              </a:cxn>
              <a:cxn ang="0">
                <a:pos x="connsiteX1" y="connsiteY1"/>
              </a:cxn>
            </a:cxnLst>
            <a:rect l="l" t="t" r="r" b="b"/>
            <a:pathLst>
              <a:path w="41778" h="95514" stroke="0" extrusionOk="0">
                <a:moveTo>
                  <a:pt x="0" y="0"/>
                </a:moveTo>
                <a:cubicBezTo>
                  <a:pt x="13396" y="0"/>
                  <a:pt x="24256" y="19901"/>
                  <a:pt x="24256" y="44450"/>
                </a:cubicBezTo>
                <a:lnTo>
                  <a:pt x="0" y="44450"/>
                </a:lnTo>
                <a:lnTo>
                  <a:pt x="0" y="0"/>
                </a:lnTo>
                <a:close/>
              </a:path>
              <a:path w="41778" h="95514" fill="none">
                <a:moveTo>
                  <a:pt x="0" y="0"/>
                </a:moveTo>
                <a:cubicBezTo>
                  <a:pt x="13396" y="0"/>
                  <a:pt x="41778" y="70965"/>
                  <a:pt x="41778" y="95514"/>
                </a:cubicBezTo>
              </a:path>
            </a:pathLst>
          </a:cu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Picture 3" descr="A picture containing text, sign&#10;&#10;Description automatically generated">
            <a:extLst>
              <a:ext uri="{FF2B5EF4-FFF2-40B4-BE49-F238E27FC236}">
                <a16:creationId xmlns:a16="http://schemas.microsoft.com/office/drawing/2014/main" id="{1D9FBE6C-68A0-4EF8-9FF0-4EA479DCA700}"/>
              </a:ext>
            </a:extLst>
          </p:cNvPr>
          <p:cNvPicPr>
            <a:picLocks noChangeAspect="1"/>
          </p:cNvPicPr>
          <p:nvPr/>
        </p:nvPicPr>
        <p:blipFill>
          <a:blip r:embed="rId7"/>
          <a:stretch>
            <a:fillRect/>
          </a:stretch>
        </p:blipFill>
        <p:spPr>
          <a:xfrm rot="-240000">
            <a:off x="9061051" y="1793025"/>
            <a:ext cx="3271768" cy="3271535"/>
          </a:xfrm>
          <a:prstGeom prst="rect">
            <a:avLst/>
          </a:prstGeom>
        </p:spPr>
      </p:pic>
      <p:pic>
        <p:nvPicPr>
          <p:cNvPr id="15" name="Picture 3" descr="A picture containing text, sign&#10;&#10;Description automatically generated">
            <a:extLst>
              <a:ext uri="{FF2B5EF4-FFF2-40B4-BE49-F238E27FC236}">
                <a16:creationId xmlns:a16="http://schemas.microsoft.com/office/drawing/2014/main" id="{A6A02EEC-03BB-43F3-972D-6756FE203459}"/>
              </a:ext>
            </a:extLst>
          </p:cNvPr>
          <p:cNvPicPr>
            <a:picLocks noChangeAspect="1"/>
          </p:cNvPicPr>
          <p:nvPr/>
        </p:nvPicPr>
        <p:blipFill>
          <a:blip r:embed="rId7"/>
          <a:stretch>
            <a:fillRect/>
          </a:stretch>
        </p:blipFill>
        <p:spPr>
          <a:xfrm rot="-240000">
            <a:off x="1913109" y="4437777"/>
            <a:ext cx="1142506" cy="1134539"/>
          </a:xfrm>
          <a:prstGeom prst="rect">
            <a:avLst/>
          </a:prstGeom>
        </p:spPr>
      </p:pic>
      <p:pic>
        <p:nvPicPr>
          <p:cNvPr id="21" name="Picture 20" descr="A picture containing logo&#10;&#10;Description automatically generated">
            <a:extLst>
              <a:ext uri="{FF2B5EF4-FFF2-40B4-BE49-F238E27FC236}">
                <a16:creationId xmlns:a16="http://schemas.microsoft.com/office/drawing/2014/main" id="{9181775F-7BDA-4ACE-A5BA-326A9127CA39}"/>
              </a:ext>
            </a:extLst>
          </p:cNvPr>
          <p:cNvPicPr>
            <a:picLocks noChangeAspect="1"/>
          </p:cNvPicPr>
          <p:nvPr/>
        </p:nvPicPr>
        <p:blipFill>
          <a:blip r:embed="rId8"/>
          <a:stretch>
            <a:fillRect/>
          </a:stretch>
        </p:blipFill>
        <p:spPr>
          <a:xfrm>
            <a:off x="4016466" y="1588429"/>
            <a:ext cx="1166165" cy="1181853"/>
          </a:xfrm>
          <a:prstGeom prst="rect">
            <a:avLst/>
          </a:prstGeom>
        </p:spPr>
      </p:pic>
      <p:pic>
        <p:nvPicPr>
          <p:cNvPr id="22" name="Picture 21">
            <a:extLst>
              <a:ext uri="{FF2B5EF4-FFF2-40B4-BE49-F238E27FC236}">
                <a16:creationId xmlns:a16="http://schemas.microsoft.com/office/drawing/2014/main" id="{8AB231D7-129B-45D9-8CE1-7450A5FFCCB4}"/>
              </a:ext>
            </a:extLst>
          </p:cNvPr>
          <p:cNvPicPr>
            <a:picLocks noChangeAspect="1"/>
          </p:cNvPicPr>
          <p:nvPr/>
        </p:nvPicPr>
        <p:blipFill>
          <a:blip r:embed="rId9"/>
          <a:stretch>
            <a:fillRect/>
          </a:stretch>
        </p:blipFill>
        <p:spPr>
          <a:xfrm>
            <a:off x="3906147" y="3031874"/>
            <a:ext cx="1386978" cy="1069604"/>
          </a:xfrm>
          <a:prstGeom prst="rect">
            <a:avLst/>
          </a:prstGeom>
        </p:spPr>
      </p:pic>
      <p:pic>
        <p:nvPicPr>
          <p:cNvPr id="23" name="Picture 22" descr="Icon&#10;&#10;Description automatically generated">
            <a:extLst>
              <a:ext uri="{FF2B5EF4-FFF2-40B4-BE49-F238E27FC236}">
                <a16:creationId xmlns:a16="http://schemas.microsoft.com/office/drawing/2014/main" id="{24DC60FD-89A8-47FA-A38C-E459584B89E4}"/>
              </a:ext>
            </a:extLst>
          </p:cNvPr>
          <p:cNvPicPr>
            <a:picLocks noChangeAspect="1"/>
          </p:cNvPicPr>
          <p:nvPr/>
        </p:nvPicPr>
        <p:blipFill>
          <a:blip r:embed="rId10"/>
          <a:stretch>
            <a:fillRect/>
          </a:stretch>
        </p:blipFill>
        <p:spPr>
          <a:xfrm>
            <a:off x="4063424" y="4379005"/>
            <a:ext cx="1071531" cy="1079340"/>
          </a:xfrm>
          <a:prstGeom prst="rect">
            <a:avLst/>
          </a:prstGeom>
        </p:spPr>
      </p:pic>
    </p:spTree>
    <p:extLst>
      <p:ext uri="{BB962C8B-B14F-4D97-AF65-F5344CB8AC3E}">
        <p14:creationId xmlns:p14="http://schemas.microsoft.com/office/powerpoint/2010/main" val="915949081"/>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SharePoint Framework</a:t>
            </a:r>
            <a:br>
              <a:rPr lang="en-US"/>
            </a:br>
            <a:r>
              <a:rPr lang="en-US" sz="2800"/>
              <a:t>Latest from Microsoft engineering for Microsoft Viva, Microsoft Teams and SharePoint extensibility</a:t>
            </a:r>
            <a:br>
              <a:rPr lang="en-US"/>
            </a:br>
            <a:br>
              <a:rPr lang="en-US"/>
            </a:b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071542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5183C7A-C387-45C5-B839-7BB228B4091B}"/>
              </a:ext>
            </a:extLst>
          </p:cNvPr>
          <p:cNvSpPr/>
          <p:nvPr/>
        </p:nvSpPr>
        <p:spPr bwMode="auto">
          <a:xfrm>
            <a:off x="1041150" y="1747154"/>
            <a:ext cx="2343400"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UPDATE</a:t>
            </a:r>
          </a:p>
        </p:txBody>
      </p:sp>
      <p:sp>
        <p:nvSpPr>
          <p:cNvPr id="19" name="TextBox 18">
            <a:extLst>
              <a:ext uri="{FF2B5EF4-FFF2-40B4-BE49-F238E27FC236}">
                <a16:creationId xmlns:a16="http://schemas.microsoft.com/office/drawing/2014/main" id="{B96EE522-6672-435D-A47F-0B904BCE8C3A}"/>
              </a:ext>
            </a:extLst>
          </p:cNvPr>
          <p:cNvSpPr txBox="1"/>
          <p:nvPr/>
        </p:nvSpPr>
        <p:spPr>
          <a:xfrm>
            <a:off x="851027" y="2390287"/>
            <a:ext cx="4663948" cy="1625060"/>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Updated</a:t>
            </a:r>
            <a:r>
              <a:rPr lang="en-US" sz="3200" dirty="0">
                <a:solidFill>
                  <a:schemeClr val="accent2"/>
                </a:solidFill>
                <a:latin typeface="Segoe UI Semibold" panose="020B0702040204020203" pitchFamily="34" charset="0"/>
                <a:cs typeface="Segoe UI Semibold" panose="020B0702040204020203" pitchFamily="34" charset="0"/>
              </a:rPr>
              <a:t> </a:t>
            </a:r>
            <a:r>
              <a:rPr lang="en-US" sz="3200" dirty="0">
                <a:solidFill>
                  <a:schemeClr val="accent1"/>
                </a:solidFill>
                <a:latin typeface="Segoe UI Semibold" panose="020B0702040204020203" pitchFamily="34" charset="0"/>
                <a:cs typeface="Segoe UI Semibold" panose="020B0702040204020203" pitchFamily="34" charset="0"/>
              </a:rPr>
              <a:t>SharePoint Framework </a:t>
            </a:r>
            <a:r>
              <a:rPr lang="en-US" sz="32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1.15 public developer preview!</a:t>
            </a:r>
          </a:p>
        </p:txBody>
      </p:sp>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3"/>
          <a:stretch>
            <a:fillRect/>
          </a:stretch>
        </p:blipFill>
        <p:spPr>
          <a:xfrm>
            <a:off x="851026" y="6183516"/>
            <a:ext cx="1635384" cy="601565"/>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1" name="Rectangle 10">
            <a:extLst>
              <a:ext uri="{FF2B5EF4-FFF2-40B4-BE49-F238E27FC236}">
                <a16:creationId xmlns:a16="http://schemas.microsoft.com/office/drawing/2014/main" id="{463E50D4-3798-4435-9259-B3FD089AF08B}"/>
              </a:ext>
            </a:extLst>
          </p:cNvPr>
          <p:cNvSpPr/>
          <p:nvPr/>
        </p:nvSpPr>
        <p:spPr>
          <a:xfrm>
            <a:off x="939550" y="3879092"/>
            <a:ext cx="4418438" cy="1754326"/>
          </a:xfrm>
          <a:prstGeom prst="rect">
            <a:avLst/>
          </a:prstGeom>
        </p:spPr>
        <p:txBody>
          <a:bodyPr wrap="square">
            <a:spAutoFit/>
          </a:bodyPr>
          <a:lstStyle/>
          <a:p>
            <a:endParaRPr lang="en-FI" sz="1600">
              <a:solidFill>
                <a:schemeClr val="tx2">
                  <a:lumMod val="90000"/>
                  <a:lumOff val="10000"/>
                </a:schemeClr>
              </a:solidFill>
              <a:latin typeface="Open Sans"/>
            </a:endParaRPr>
          </a:p>
          <a:p>
            <a:r>
              <a:rPr lang="en-US" sz="1600">
                <a:solidFill>
                  <a:schemeClr val="tx2">
                    <a:lumMod val="90000"/>
                    <a:lumOff val="10000"/>
                  </a:schemeClr>
                </a:solidFill>
                <a:latin typeface="Open Sans"/>
              </a:rPr>
              <a:t>Preview on the upcoming SharePoint Framework version now available with updated features for Microsoft Teams, Microsoft Viva and SharePoint Online</a:t>
            </a:r>
          </a:p>
          <a:p>
            <a:endParaRPr lang="en-US" sz="1600">
              <a:solidFill>
                <a:schemeClr val="tx2">
                  <a:lumMod val="90000"/>
                  <a:lumOff val="10000"/>
                </a:schemeClr>
              </a:solidFill>
              <a:latin typeface="Open Sans"/>
            </a:endParaRPr>
          </a:p>
          <a:p>
            <a:r>
              <a:rPr lang="en-US" sz="1200">
                <a:solidFill>
                  <a:schemeClr val="tx2">
                    <a:lumMod val="90000"/>
                    <a:lumOff val="10000"/>
                  </a:schemeClr>
                </a:solidFill>
                <a:latin typeface="Open Sans"/>
              </a:rPr>
              <a:t>npm install -g @microsoft/generator-sharepoint@next</a:t>
            </a:r>
          </a:p>
        </p:txBody>
      </p:sp>
      <p:pic>
        <p:nvPicPr>
          <p:cNvPr id="2" name="Picture 1" descr="Download Microsoft Teams Logo in SVG Vector or PNG File Format - Logo.wine">
            <a:extLst>
              <a:ext uri="{FF2B5EF4-FFF2-40B4-BE49-F238E27FC236}">
                <a16:creationId xmlns:a16="http://schemas.microsoft.com/office/drawing/2014/main" id="{93FAEBCE-7AE3-4F23-8BB2-C929D2A9A3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8838" y="6056229"/>
            <a:ext cx="1393239" cy="9288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ownload Microsoft SharePoint Logo in SVG Vector or PNG File Format - Logo .wine">
            <a:extLst>
              <a:ext uri="{FF2B5EF4-FFF2-40B4-BE49-F238E27FC236}">
                <a16:creationId xmlns:a16="http://schemas.microsoft.com/office/drawing/2014/main" id="{4530F37A-AAE9-4C84-9411-86A4619F78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31422" y="6061821"/>
            <a:ext cx="1384851" cy="9232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Viva Connections Logo">
            <a:extLst>
              <a:ext uri="{FF2B5EF4-FFF2-40B4-BE49-F238E27FC236}">
                <a16:creationId xmlns:a16="http://schemas.microsoft.com/office/drawing/2014/main" id="{FD0EC994-A934-45BE-B74F-D414FD841D8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52120" y="6217283"/>
            <a:ext cx="606718" cy="606718"/>
          </a:xfrm>
          <a:prstGeom prst="rect">
            <a:avLst/>
          </a:prstGeom>
        </p:spPr>
      </p:pic>
      <p:pic>
        <p:nvPicPr>
          <p:cNvPr id="9" name="Picture 8">
            <a:extLst>
              <a:ext uri="{FF2B5EF4-FFF2-40B4-BE49-F238E27FC236}">
                <a16:creationId xmlns:a16="http://schemas.microsoft.com/office/drawing/2014/main" id="{94CA23F3-4DAE-A79E-D08C-976DD8D51D2C}"/>
              </a:ext>
            </a:extLst>
          </p:cNvPr>
          <p:cNvPicPr>
            <a:picLocks noChangeAspect="1"/>
          </p:cNvPicPr>
          <p:nvPr/>
        </p:nvPicPr>
        <p:blipFill>
          <a:blip r:embed="rId8"/>
          <a:stretch>
            <a:fillRect/>
          </a:stretch>
        </p:blipFill>
        <p:spPr>
          <a:xfrm>
            <a:off x="5961682" y="1591728"/>
            <a:ext cx="4437659" cy="3076777"/>
          </a:xfrm>
          <a:prstGeom prst="rect">
            <a:avLst/>
          </a:prstGeom>
          <a:noFill/>
          <a:ln>
            <a:solidFill>
              <a:schemeClr val="tx1">
                <a:lumMod val="25000"/>
                <a:lumOff val="75000"/>
              </a:schemeClr>
            </a:solidFill>
          </a:ln>
        </p:spPr>
      </p:pic>
      <p:pic>
        <p:nvPicPr>
          <p:cNvPr id="16" name="Picture 2" descr="Graphical user interface, application, website&#10;&#10;Description automatically generated">
            <a:extLst>
              <a:ext uri="{FF2B5EF4-FFF2-40B4-BE49-F238E27FC236}">
                <a16:creationId xmlns:a16="http://schemas.microsoft.com/office/drawing/2014/main" id="{962119EC-CE43-4F20-88C2-F1CC0F9AB5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53950" y="2265399"/>
            <a:ext cx="2124809" cy="3201665"/>
          </a:xfrm>
          <a:prstGeom prst="rect">
            <a:avLst/>
          </a:prstGeom>
          <a:noFill/>
          <a:ln>
            <a:solidFill>
              <a:schemeClr val="tx1">
                <a:lumMod val="25000"/>
                <a:lumOff val="75000"/>
              </a:schemeClr>
            </a:solidFill>
          </a:ln>
        </p:spPr>
      </p:pic>
      <p:pic>
        <p:nvPicPr>
          <p:cNvPr id="10" name="Picture 9">
            <a:extLst>
              <a:ext uri="{FF2B5EF4-FFF2-40B4-BE49-F238E27FC236}">
                <a16:creationId xmlns:a16="http://schemas.microsoft.com/office/drawing/2014/main" id="{17D25669-C5E7-E693-1795-426AA5A4BE64}"/>
              </a:ext>
            </a:extLst>
          </p:cNvPr>
          <p:cNvPicPr>
            <a:picLocks noChangeAspect="1"/>
          </p:cNvPicPr>
          <p:nvPr/>
        </p:nvPicPr>
        <p:blipFill>
          <a:blip r:embed="rId10"/>
          <a:stretch>
            <a:fillRect/>
          </a:stretch>
        </p:blipFill>
        <p:spPr>
          <a:xfrm>
            <a:off x="7280217" y="4015346"/>
            <a:ext cx="1878608" cy="1618071"/>
          </a:xfrm>
          <a:prstGeom prst="rect">
            <a:avLst/>
          </a:prstGeom>
        </p:spPr>
      </p:pic>
      <p:sp>
        <p:nvSpPr>
          <p:cNvPr id="12" name="Rectangle 11">
            <a:extLst>
              <a:ext uri="{FF2B5EF4-FFF2-40B4-BE49-F238E27FC236}">
                <a16:creationId xmlns:a16="http://schemas.microsoft.com/office/drawing/2014/main" id="{DBB36D80-083C-974A-5476-CA4D61E5C4C4}"/>
              </a:ext>
            </a:extLst>
          </p:cNvPr>
          <p:cNvSpPr/>
          <p:nvPr/>
        </p:nvSpPr>
        <p:spPr bwMode="auto">
          <a:xfrm rot="287097">
            <a:off x="9287785" y="790881"/>
            <a:ext cx="2871579" cy="773755"/>
          </a:xfrm>
          <a:prstGeom prst="rect">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2"/>
                </a:solidFill>
                <a:ea typeface="Segoe UI" pitchFamily="34" charset="0"/>
                <a:cs typeface="Segoe UI" pitchFamily="34" charset="0"/>
              </a:rPr>
              <a:t>List form extensibility </a:t>
            </a:r>
            <a:br>
              <a:rPr lang="en-US">
                <a:solidFill>
                  <a:schemeClr val="tx2"/>
                </a:solidFill>
                <a:ea typeface="Segoe UI" pitchFamily="34" charset="0"/>
                <a:cs typeface="Segoe UI" pitchFamily="34" charset="0"/>
              </a:rPr>
            </a:br>
            <a:r>
              <a:rPr lang="en-US">
                <a:solidFill>
                  <a:schemeClr val="tx2"/>
                </a:solidFill>
                <a:ea typeface="Segoe UI" pitchFamily="34" charset="0"/>
                <a:cs typeface="Segoe UI" pitchFamily="34" charset="0"/>
              </a:rPr>
              <a:t>preview included!</a:t>
            </a:r>
            <a:endParaRPr lang="en-FI" err="1">
              <a:solidFill>
                <a:schemeClr val="tx2"/>
              </a:solidFill>
              <a:ea typeface="Segoe UI" pitchFamily="34" charset="0"/>
              <a:cs typeface="Segoe UI" pitchFamily="34" charset="0"/>
            </a:endParaRPr>
          </a:p>
        </p:txBody>
      </p:sp>
    </p:spTree>
    <p:extLst>
      <p:ext uri="{BB962C8B-B14F-4D97-AF65-F5344CB8AC3E}">
        <p14:creationId xmlns:p14="http://schemas.microsoft.com/office/powerpoint/2010/main" val="29232614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553122-5672-49E0-86A0-770A0FE9C1B2}"/>
              </a:ext>
            </a:extLst>
          </p:cNvPr>
          <p:cNvSpPr>
            <a:spLocks noGrp="1"/>
          </p:cNvSpPr>
          <p:nvPr>
            <p:ph type="title"/>
          </p:nvPr>
        </p:nvSpPr>
        <p:spPr>
          <a:xfrm>
            <a:off x="465138" y="632779"/>
            <a:ext cx="11533187" cy="776238"/>
          </a:xfrm>
        </p:spPr>
        <p:txBody>
          <a:bodyPr/>
          <a:lstStyle/>
          <a:p>
            <a:r>
              <a:rPr lang="en-US"/>
              <a:t>Daily active users for custom SharePoint Framework components in M365</a:t>
            </a:r>
            <a:br>
              <a:rPr lang="en-US"/>
            </a:br>
            <a:r>
              <a:rPr lang="en-US" sz="1500">
                <a:latin typeface="+mn-lt"/>
              </a:rPr>
              <a:t>There are currently tens of millions of monthly active users for customer and partner created SharePoint Framework components in Microsoft 365</a:t>
            </a:r>
            <a:endParaRPr lang="en-FI" sz="1500">
              <a:latin typeface="+mn-lt"/>
            </a:endParaRPr>
          </a:p>
        </p:txBody>
      </p:sp>
      <p:sp>
        <p:nvSpPr>
          <p:cNvPr id="7" name="TextBox 6">
            <a:extLst>
              <a:ext uri="{FF2B5EF4-FFF2-40B4-BE49-F238E27FC236}">
                <a16:creationId xmlns:a16="http://schemas.microsoft.com/office/drawing/2014/main" id="{D88F2072-6F4F-460D-B61B-3F21B5F89F2B}"/>
              </a:ext>
            </a:extLst>
          </p:cNvPr>
          <p:cNvSpPr txBox="1"/>
          <p:nvPr/>
        </p:nvSpPr>
        <p:spPr>
          <a:xfrm>
            <a:off x="1689438" y="6361746"/>
            <a:ext cx="922367" cy="461665"/>
          </a:xfrm>
          <a:prstGeom prst="rect">
            <a:avLst/>
          </a:prstGeom>
          <a:noFill/>
        </p:spPr>
        <p:txBody>
          <a:bodyPr wrap="non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Jul 2019</a:t>
            </a:r>
            <a:endParaRPr lang="en-FI" sz="1200">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4E9385E9-EBB4-4B3B-A43E-6C3ADC70F1A3}"/>
              </a:ext>
            </a:extLst>
          </p:cNvPr>
          <p:cNvSpPr txBox="1"/>
          <p:nvPr/>
        </p:nvSpPr>
        <p:spPr>
          <a:xfrm>
            <a:off x="3253937" y="6361745"/>
            <a:ext cx="961995" cy="461665"/>
          </a:xfrm>
          <a:prstGeom prst="rect">
            <a:avLst/>
          </a:prstGeom>
          <a:noFill/>
        </p:spPr>
        <p:txBody>
          <a:bodyPr wrap="non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Jan 2020</a:t>
            </a:r>
            <a:endParaRPr lang="en-FI" sz="120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DD1EFCA9-4FF7-4A10-ADF6-446C2EFBF31A}"/>
              </a:ext>
            </a:extLst>
          </p:cNvPr>
          <p:cNvSpPr txBox="1"/>
          <p:nvPr/>
        </p:nvSpPr>
        <p:spPr>
          <a:xfrm>
            <a:off x="4925224" y="6361444"/>
            <a:ext cx="922367" cy="461665"/>
          </a:xfrm>
          <a:prstGeom prst="rect">
            <a:avLst/>
          </a:prstGeom>
          <a:noFill/>
        </p:spPr>
        <p:txBody>
          <a:bodyPr wrap="non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Jul 2020</a:t>
            </a:r>
            <a:endParaRPr lang="en-FI" sz="12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7AA2E7E3-A92D-4FCB-B885-E5910601438B}"/>
              </a:ext>
            </a:extLst>
          </p:cNvPr>
          <p:cNvSpPr txBox="1"/>
          <p:nvPr/>
        </p:nvSpPr>
        <p:spPr>
          <a:xfrm>
            <a:off x="6514540" y="6361443"/>
            <a:ext cx="961995" cy="461665"/>
          </a:xfrm>
          <a:prstGeom prst="rect">
            <a:avLst/>
          </a:prstGeom>
          <a:noFill/>
        </p:spPr>
        <p:txBody>
          <a:bodyPr wrap="non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Jan 2021</a:t>
            </a:r>
            <a:endParaRPr lang="en-FI" sz="12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08825732-C0E3-43AF-B051-FA356CD27A34}"/>
              </a:ext>
            </a:extLst>
          </p:cNvPr>
          <p:cNvSpPr txBox="1"/>
          <p:nvPr/>
        </p:nvSpPr>
        <p:spPr>
          <a:xfrm>
            <a:off x="8171091" y="6361142"/>
            <a:ext cx="922367" cy="461665"/>
          </a:xfrm>
          <a:prstGeom prst="rect">
            <a:avLst/>
          </a:prstGeom>
          <a:noFill/>
        </p:spPr>
        <p:txBody>
          <a:bodyPr wrap="non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Jul 2021</a:t>
            </a:r>
            <a:endParaRPr lang="en-FI" sz="120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7C816919-6E6A-4402-ADE3-B85F4ACC0DF0}"/>
              </a:ext>
            </a:extLst>
          </p:cNvPr>
          <p:cNvSpPr txBox="1"/>
          <p:nvPr/>
        </p:nvSpPr>
        <p:spPr>
          <a:xfrm>
            <a:off x="9788014" y="6361141"/>
            <a:ext cx="961995"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Jan 2022</a:t>
            </a:r>
            <a:endParaRPr lang="en-FI" sz="1200">
              <a:gradFill>
                <a:gsLst>
                  <a:gs pos="2917">
                    <a:schemeClr val="tx1"/>
                  </a:gs>
                  <a:gs pos="30000">
                    <a:schemeClr val="tx1"/>
                  </a:gs>
                </a:gsLst>
                <a:lin ang="5400000" scaled="0"/>
              </a:gradFill>
            </a:endParaRPr>
          </a:p>
        </p:txBody>
      </p:sp>
      <p:pic>
        <p:nvPicPr>
          <p:cNvPr id="1026" name="Picture 2">
            <a:extLst>
              <a:ext uri="{FF2B5EF4-FFF2-40B4-BE49-F238E27FC236}">
                <a16:creationId xmlns:a16="http://schemas.microsoft.com/office/drawing/2014/main" id="{135154FB-108E-4C03-BB39-07D5A7EBF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1052" y="6994525"/>
            <a:ext cx="2587611" cy="25876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20CCE1-41AE-7F8C-15A0-489558B64CB2}"/>
              </a:ext>
            </a:extLst>
          </p:cNvPr>
          <p:cNvPicPr>
            <a:picLocks noChangeAspect="1"/>
          </p:cNvPicPr>
          <p:nvPr/>
        </p:nvPicPr>
        <p:blipFill>
          <a:blip r:embed="rId4"/>
          <a:stretch>
            <a:fillRect/>
          </a:stretch>
        </p:blipFill>
        <p:spPr>
          <a:xfrm>
            <a:off x="1414985" y="1701985"/>
            <a:ext cx="9734841" cy="4729582"/>
          </a:xfrm>
          <a:prstGeom prst="rect">
            <a:avLst/>
          </a:prstGeom>
        </p:spPr>
      </p:pic>
    </p:spTree>
    <p:extLst>
      <p:ext uri="{BB962C8B-B14F-4D97-AF65-F5344CB8AC3E}">
        <p14:creationId xmlns:p14="http://schemas.microsoft.com/office/powerpoint/2010/main" val="837812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1000"/>
                                  </p:stCondLst>
                                  <p:childTnLst>
                                    <p:animMotion origin="layout" path="M -0.12127 -0.00227 L 0.75236 -0.93124 " pathEditMode="relative" rAng="0" ptsTypes="AA">
                                      <p:cBhvr>
                                        <p:cTn id="6" dur="5000" fill="hold"/>
                                        <p:tgtEl>
                                          <p:spTgt spid="1026"/>
                                        </p:tgtEl>
                                        <p:attrNameLst>
                                          <p:attrName>ppt_x</p:attrName>
                                          <p:attrName>ppt_y</p:attrName>
                                        </p:attrNameLst>
                                      </p:cBhvr>
                                      <p:rCtr x="43681" y="-464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646" y="1487"/>
            <a:ext cx="6385890" cy="6992045"/>
          </a:xfrm>
          <a:prstGeom prst="rect">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255" y="467162"/>
            <a:ext cx="11416876" cy="395462"/>
          </a:xfrm>
        </p:spPr>
        <p:txBody>
          <a:bodyPr/>
          <a:lstStyle/>
          <a:p>
            <a:r>
              <a:rPr lang="en-US" sz="2856"/>
              <a:t>The Road Ahead – 1.15 Release – ETA June 2022</a:t>
            </a:r>
            <a:endParaRPr lang="en-US" sz="2856">
              <a:solidFill>
                <a:schemeClr val="tx1"/>
              </a:solidFill>
            </a:endParaRPr>
          </a:p>
        </p:txBody>
      </p:sp>
      <p:pic>
        <p:nvPicPr>
          <p:cNvPr id="11" name="Picture 10" descr="Country Roa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51355" y="2847143"/>
            <a:ext cx="5994906" cy="4225865"/>
          </a:xfrm>
          <a:prstGeom prst="rect">
            <a:avLst/>
          </a:prstGeom>
        </p:spPr>
      </p:pic>
      <p:pic>
        <p:nvPicPr>
          <p:cNvPr id="5" name="Picture 4" descr="A picture containing clock, cup, drawing&#10;&#10;Description automatically generated">
            <a:extLst>
              <a:ext uri="{FF2B5EF4-FFF2-40B4-BE49-F238E27FC236}">
                <a16:creationId xmlns:a16="http://schemas.microsoft.com/office/drawing/2014/main" id="{E0DE2AD7-0ADB-44F3-A12E-2DFCA03D33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30511" y="4831124"/>
            <a:ext cx="1075206" cy="1402248"/>
          </a:xfrm>
          <a:prstGeom prst="rect">
            <a:avLst/>
          </a:prstGeom>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C6C35CCE-6C38-4506-843E-D6AF2D179860}"/>
              </a:ext>
            </a:extLst>
          </p:cNvPr>
          <p:cNvSpPr/>
          <p:nvPr/>
        </p:nvSpPr>
        <p:spPr>
          <a:xfrm rot="445813">
            <a:off x="10001164" y="222099"/>
            <a:ext cx="2369601" cy="369279"/>
          </a:xfrm>
          <a:prstGeom prst="rect">
            <a:avLst/>
          </a:prstGeom>
          <a:solidFill>
            <a:schemeClr val="accent1"/>
          </a:solidFill>
        </p:spPr>
        <p:txBody>
          <a:bodyPr wrap="square">
            <a:spAutoFit/>
          </a:bodyPr>
          <a:lstStyle/>
          <a:p>
            <a:pPr algn="ctr">
              <a:spcBef>
                <a:spcPts val="375"/>
              </a:spcBef>
            </a:pPr>
            <a:r>
              <a:rPr lang="en-US" b="1">
                <a:solidFill>
                  <a:schemeClr val="bg1"/>
                </a:solidFill>
              </a:rPr>
              <a:t>Q2 CY 2022</a:t>
            </a:r>
          </a:p>
        </p:txBody>
      </p:sp>
      <p:sp>
        <p:nvSpPr>
          <p:cNvPr id="12" name="Content Placeholder 2">
            <a:extLst>
              <a:ext uri="{FF2B5EF4-FFF2-40B4-BE49-F238E27FC236}">
                <a16:creationId xmlns:a16="http://schemas.microsoft.com/office/drawing/2014/main" id="{24EC370B-AF62-4FF0-9567-91771F6DF07D}"/>
              </a:ext>
            </a:extLst>
          </p:cNvPr>
          <p:cNvSpPr>
            <a:spLocks noGrp="1"/>
          </p:cNvSpPr>
          <p:nvPr>
            <p:ph type="body" sz="quarter" idx="10"/>
          </p:nvPr>
        </p:nvSpPr>
        <p:spPr>
          <a:xfrm>
            <a:off x="420256" y="977111"/>
            <a:ext cx="5536482" cy="5854809"/>
          </a:xfrm>
        </p:spPr>
        <p:txBody>
          <a:bodyPr vert="horz" wrap="square" lIns="146241" tIns="146241" rIns="146241" bIns="146241" rtlCol="0" anchor="t">
            <a:spAutoFit/>
          </a:bodyPr>
          <a:lstStyle/>
          <a:p>
            <a:pPr marL="290830" indent="-290830">
              <a:spcBef>
                <a:spcPts val="382"/>
              </a:spcBef>
              <a:spcAft>
                <a:spcPts val="600"/>
              </a:spcAft>
              <a:buFont typeface="Arial" panose="020B0604020202020204" pitchFamily="34" charset="0"/>
              <a:buChar char="•"/>
            </a:pPr>
            <a:r>
              <a:rPr lang="en-US" sz="1600"/>
              <a:t>Latest 1.15 preview release</a:t>
            </a:r>
          </a:p>
          <a:p>
            <a:pPr marL="519430" lvl="1" indent="-290830">
              <a:spcBef>
                <a:spcPts val="382"/>
              </a:spcBef>
              <a:spcAft>
                <a:spcPts val="600"/>
              </a:spcAft>
              <a:buFont typeface="Arial" panose="020B0604020202020204" pitchFamily="34" charset="0"/>
              <a:buChar char="•"/>
              <a:defRPr/>
            </a:pPr>
            <a:r>
              <a:rPr lang="en-US" sz="1200">
                <a:gradFill>
                  <a:gsLst>
                    <a:gs pos="1250">
                      <a:srgbClr val="2F2F2F"/>
                    </a:gs>
                    <a:gs pos="100000">
                      <a:srgbClr val="2F2F2F"/>
                    </a:gs>
                  </a:gsLst>
                  <a:lin ang="5400000" scaled="0"/>
                </a:gradFill>
                <a:latin typeface="Segoe UI"/>
              </a:rPr>
              <a:t>New Action types for media and geolocation – Tutorial just published</a:t>
            </a:r>
          </a:p>
          <a:p>
            <a:pPr marL="519430" lvl="1" indent="-290830">
              <a:spcBef>
                <a:spcPts val="382"/>
              </a:spcBef>
              <a:spcAft>
                <a:spcPts val="600"/>
              </a:spcAft>
              <a:buFont typeface="Arial" panose="020B0604020202020204" pitchFamily="34" charset="0"/>
              <a:buChar char="•"/>
              <a:defRPr/>
            </a:pPr>
            <a:r>
              <a:rPr lang="en-US" sz="1200">
                <a:gradFill>
                  <a:gsLst>
                    <a:gs pos="1250">
                      <a:srgbClr val="2F2F2F"/>
                    </a:gs>
                    <a:gs pos="100000">
                      <a:srgbClr val="2F2F2F"/>
                    </a:gs>
                  </a:gsLst>
                  <a:lin ang="5400000" scaled="0"/>
                </a:gradFill>
                <a:latin typeface="Segoe UI"/>
              </a:rPr>
              <a:t>Support for Microsoft Graph SDK V3</a:t>
            </a:r>
          </a:p>
          <a:p>
            <a:pPr marL="519430" lvl="1" indent="-290830">
              <a:spcBef>
                <a:spcPts val="382"/>
              </a:spcBef>
              <a:spcAft>
                <a:spcPts val="600"/>
              </a:spcAft>
              <a:buFont typeface="Arial" panose="020B0604020202020204" pitchFamily="34" charset="0"/>
              <a:buChar char="•"/>
              <a:defRPr/>
            </a:pPr>
            <a:r>
              <a:rPr lang="en-US" sz="1200">
                <a:gradFill>
                  <a:gsLst>
                    <a:gs pos="1250">
                      <a:srgbClr val="2F2F2F"/>
                    </a:gs>
                    <a:gs pos="100000">
                      <a:srgbClr val="2F2F2F"/>
                    </a:gs>
                  </a:gsLst>
                  <a:lin ang="5400000" scaled="0"/>
                </a:gradFill>
                <a:latin typeface="Segoe UI"/>
                <a:cs typeface="Segoe UI"/>
              </a:rPr>
              <a:t>Bug fixes and adjustments based on GitHub issues</a:t>
            </a:r>
          </a:p>
          <a:p>
            <a:pPr marL="519430" lvl="1" indent="-290830">
              <a:spcBef>
                <a:spcPts val="382"/>
              </a:spcBef>
              <a:spcAft>
                <a:spcPts val="600"/>
              </a:spcAft>
              <a:buFont typeface="Arial" panose="020B0604020202020204" pitchFamily="34" charset="0"/>
              <a:buChar char="•"/>
              <a:defRPr/>
            </a:pPr>
            <a:r>
              <a:rPr lang="en-US" sz="1200" b="1">
                <a:solidFill>
                  <a:schemeClr val="accent1"/>
                </a:solidFill>
                <a:latin typeface="Segoe UI"/>
              </a:rPr>
              <a:t>New customizers for add and edit list / library forms</a:t>
            </a:r>
            <a:endParaRPr lang="en-US" sz="1200" b="1">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defRPr/>
            </a:pPr>
            <a:endParaRPr lang="en-US" sz="1200">
              <a:latin typeface="Segoe UI"/>
              <a:cs typeface="Segoe UI"/>
            </a:endParaRPr>
          </a:p>
          <a:p>
            <a:pPr marL="290830" indent="-290830">
              <a:spcBef>
                <a:spcPts val="382"/>
              </a:spcBef>
              <a:spcAft>
                <a:spcPts val="600"/>
              </a:spcAft>
              <a:buFont typeface="Arial" panose="020B0604020202020204" pitchFamily="34" charset="0"/>
              <a:buChar char="•"/>
            </a:pPr>
            <a:r>
              <a:rPr lang="en-US" sz="1600"/>
              <a:t>Available later as we progress in 1.15 development</a:t>
            </a:r>
            <a:endParaRPr lang="en-US" sz="1600">
              <a:cs typeface="Segoe UI Semibold"/>
            </a:endParaRPr>
          </a:p>
          <a:p>
            <a:pPr marL="519430" lvl="1" indent="-290830">
              <a:spcBef>
                <a:spcPts val="382"/>
              </a:spcBef>
              <a:spcAft>
                <a:spcPts val="600"/>
              </a:spcAft>
              <a:buFont typeface="Arial" panose="020B0604020202020204" pitchFamily="34" charset="0"/>
              <a:buChar char="•"/>
              <a:defRPr/>
            </a:pPr>
            <a:r>
              <a:rPr kumimoji="0" lang="en-US" sz="12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Adaptive Card Extensions card view caching</a:t>
            </a:r>
            <a:endParaRPr lang="en-US" sz="12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cs typeface="Segoe UI"/>
            </a:endParaRPr>
          </a:p>
          <a:p>
            <a:pPr marL="519430" lvl="1" indent="-290830">
              <a:spcBef>
                <a:spcPts val="382"/>
              </a:spcBef>
              <a:spcAft>
                <a:spcPts val="600"/>
              </a:spcAft>
              <a:buFont typeface="Arial" panose="020B0604020202020204" pitchFamily="34" charset="0"/>
              <a:buChar char="•"/>
              <a:defRPr/>
            </a:pPr>
            <a:r>
              <a:rPr lang="en-US" sz="1200">
                <a:gradFill>
                  <a:gsLst>
                    <a:gs pos="1250">
                      <a:srgbClr val="2F2F2F"/>
                    </a:gs>
                    <a:gs pos="100000">
                      <a:srgbClr val="2F2F2F"/>
                    </a:gs>
                  </a:gsLst>
                  <a:lin ang="5400000" scaled="0"/>
                </a:gradFill>
                <a:latin typeface="Segoe UI"/>
              </a:rPr>
              <a:t>Adaptive Card Extensions Error Handler Method</a:t>
            </a:r>
            <a:endParaRPr lang="en-US" sz="120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pPr>
            <a:r>
              <a:rPr lang="en-US" sz="1200">
                <a:gradFill>
                  <a:gsLst>
                    <a:gs pos="1250">
                      <a:srgbClr val="2F2F2F"/>
                    </a:gs>
                    <a:gs pos="100000">
                      <a:srgbClr val="2F2F2F"/>
                    </a:gs>
                  </a:gsLst>
                  <a:lin ang="5400000" scaled="0"/>
                </a:gradFill>
                <a:latin typeface="Segoe UI"/>
              </a:rPr>
              <a:t>Isolated Adaptive Card Extensions (Beta)</a:t>
            </a:r>
            <a:endParaRPr lang="en-US" sz="120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pPr>
            <a:r>
              <a:rPr kumimoji="0" lang="en-US" sz="12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Adaptive Card Extensions card view caching – move to GA</a:t>
            </a:r>
            <a:endParaRPr lang="en-US" sz="12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cs typeface="Segoe UI"/>
            </a:endParaRPr>
          </a:p>
          <a:p>
            <a:pPr marL="519430" lvl="1" indent="-290830">
              <a:spcBef>
                <a:spcPts val="382"/>
              </a:spcBef>
              <a:spcAft>
                <a:spcPts val="600"/>
              </a:spcAft>
              <a:buFont typeface="Arial" panose="020B0604020202020204" pitchFamily="34" charset="0"/>
              <a:buChar char="•"/>
            </a:pPr>
            <a:r>
              <a:rPr lang="en-US" sz="1200">
                <a:gradFill>
                  <a:gsLst>
                    <a:gs pos="1250">
                      <a:srgbClr val="2F2F2F"/>
                    </a:gs>
                    <a:gs pos="100000">
                      <a:srgbClr val="2F2F2F"/>
                    </a:gs>
                  </a:gsLst>
                  <a:lin ang="5400000" scaled="0"/>
                </a:gradFill>
                <a:latin typeface="Segoe UI"/>
              </a:rPr>
              <a:t>Leverage Teams OBO flow for SPFx components in Teams Web</a:t>
            </a:r>
            <a:endParaRPr lang="en-US" sz="120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pPr>
            <a:r>
              <a:rPr lang="en-US" sz="1200">
                <a:gradFill>
                  <a:gsLst>
                    <a:gs pos="1250">
                      <a:srgbClr val="2F2F2F"/>
                    </a:gs>
                    <a:gs pos="100000">
                      <a:srgbClr val="2F2F2F"/>
                    </a:gs>
                  </a:gsLst>
                  <a:lin ang="5400000" scaled="0"/>
                </a:gradFill>
                <a:latin typeface="Segoe UI"/>
              </a:rPr>
              <a:t>Support for TypeScript V4</a:t>
            </a:r>
            <a:endParaRPr lang="en-US" sz="120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pPr>
            <a:r>
              <a:rPr lang="en-US" sz="1200">
                <a:gradFill>
                  <a:gsLst>
                    <a:gs pos="1250">
                      <a:srgbClr val="2F2F2F"/>
                    </a:gs>
                    <a:gs pos="100000">
                      <a:srgbClr val="2F2F2F"/>
                    </a:gs>
                  </a:gsLst>
                  <a:lin ang="5400000" scaled="0"/>
                </a:gradFill>
                <a:latin typeface="Segoe UI"/>
              </a:rPr>
              <a:t>Support for Node V16</a:t>
            </a:r>
            <a:endParaRPr lang="en-US" sz="120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pPr>
            <a:r>
              <a:rPr lang="en-US" sz="1200">
                <a:gradFill>
                  <a:gsLst>
                    <a:gs pos="1250">
                      <a:srgbClr val="2F2F2F"/>
                    </a:gs>
                    <a:gs pos="100000">
                      <a:srgbClr val="2F2F2F"/>
                    </a:gs>
                  </a:gsLst>
                  <a:lin ang="5400000" scaled="0"/>
                </a:gradFill>
                <a:latin typeface="Segoe UI"/>
              </a:rPr>
              <a:t>Support for Teams SDK v11 (or newer if available)</a:t>
            </a:r>
            <a:endParaRPr lang="en-US" sz="120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pPr>
            <a:r>
              <a:rPr lang="en-US" sz="1200">
                <a:gradFill>
                  <a:gsLst>
                    <a:gs pos="1250">
                      <a:srgbClr val="2F2F2F"/>
                    </a:gs>
                    <a:gs pos="100000">
                      <a:srgbClr val="2F2F2F"/>
                    </a:gs>
                  </a:gsLst>
                  <a:lin ang="5400000" scaled="0"/>
                </a:gradFill>
                <a:latin typeface="Segoe UI"/>
              </a:rPr>
              <a:t>Enable Service Principal Registration in app acquisition flow</a:t>
            </a:r>
          </a:p>
          <a:p>
            <a:pPr marL="519430" lvl="1" indent="-290830">
              <a:spcBef>
                <a:spcPts val="382"/>
              </a:spcBef>
              <a:spcAft>
                <a:spcPts val="600"/>
              </a:spcAft>
              <a:buFont typeface="Arial" panose="020B0604020202020204" pitchFamily="34" charset="0"/>
              <a:buChar char="•"/>
            </a:pPr>
            <a:endParaRPr lang="en-US" sz="1200">
              <a:gradFill>
                <a:gsLst>
                  <a:gs pos="1250">
                    <a:srgbClr val="2F2F2F"/>
                  </a:gs>
                  <a:gs pos="100000">
                    <a:srgbClr val="2F2F2F"/>
                  </a:gs>
                </a:gsLst>
                <a:lin ang="5400000" scaled="0"/>
              </a:gradFill>
              <a:latin typeface="Segoe UI"/>
            </a:endParaRPr>
          </a:p>
          <a:p>
            <a:pPr marL="290830" indent="-290830">
              <a:spcBef>
                <a:spcPts val="382"/>
              </a:spcBef>
              <a:spcAft>
                <a:spcPts val="600"/>
              </a:spcAft>
              <a:buFont typeface="Arial" panose="020B0604020202020204" pitchFamily="34" charset="0"/>
              <a:buChar char="•"/>
            </a:pPr>
            <a:r>
              <a:rPr lang="en-US" sz="1600"/>
              <a:t>Post 1.15 - Bots Powered Adaptive Card Extensions (Beta)**</a:t>
            </a:r>
          </a:p>
        </p:txBody>
      </p:sp>
      <p:pic>
        <p:nvPicPr>
          <p:cNvPr id="8" name="Picture 7">
            <a:extLst>
              <a:ext uri="{FF2B5EF4-FFF2-40B4-BE49-F238E27FC236}">
                <a16:creationId xmlns:a16="http://schemas.microsoft.com/office/drawing/2014/main" id="{CF625ABF-17F2-4F3E-B0A2-C945B4AE06A4}"/>
              </a:ext>
            </a:extLst>
          </p:cNvPr>
          <p:cNvPicPr>
            <a:picLocks noChangeAspect="1"/>
          </p:cNvPicPr>
          <p:nvPr/>
        </p:nvPicPr>
        <p:blipFill>
          <a:blip r:embed="rId5"/>
          <a:stretch>
            <a:fillRect/>
          </a:stretch>
        </p:blipFill>
        <p:spPr>
          <a:xfrm>
            <a:off x="8454553" y="1911472"/>
            <a:ext cx="1303076" cy="1210000"/>
          </a:xfrm>
          <a:prstGeom prst="rect">
            <a:avLst/>
          </a:prstGeom>
        </p:spPr>
      </p:pic>
      <p:pic>
        <p:nvPicPr>
          <p:cNvPr id="9" name="Picture 8" descr="Teams logo&#10;">
            <a:extLst>
              <a:ext uri="{FF2B5EF4-FFF2-40B4-BE49-F238E27FC236}">
                <a16:creationId xmlns:a16="http://schemas.microsoft.com/office/drawing/2014/main" id="{CD949BEC-AB0B-4B23-AC50-12E49E1134C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22986" t="24938" r="23457" b="22740"/>
          <a:stretch/>
        </p:blipFill>
        <p:spPr>
          <a:xfrm>
            <a:off x="9820448" y="1873317"/>
            <a:ext cx="1365517" cy="1334010"/>
          </a:xfrm>
          <a:prstGeom prst="rect">
            <a:avLst/>
          </a:prstGeom>
        </p:spPr>
      </p:pic>
      <p:pic>
        <p:nvPicPr>
          <p:cNvPr id="10" name="Picture 9" descr="Viva Connections Logo">
            <a:extLst>
              <a:ext uri="{FF2B5EF4-FFF2-40B4-BE49-F238E27FC236}">
                <a16:creationId xmlns:a16="http://schemas.microsoft.com/office/drawing/2014/main" id="{F72CCE17-9D52-46CF-94E0-88D4028EFCB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430537" y="1987073"/>
            <a:ext cx="1058797" cy="1058797"/>
          </a:xfrm>
          <a:prstGeom prst="rect">
            <a:avLst/>
          </a:prstGeom>
        </p:spPr>
      </p:pic>
    </p:spTree>
    <p:extLst>
      <p:ext uri="{BB962C8B-B14F-4D97-AF65-F5344CB8AC3E}">
        <p14:creationId xmlns:p14="http://schemas.microsoft.com/office/powerpoint/2010/main" val="345218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err="1"/>
              <a:t>PnPjs</a:t>
            </a:r>
            <a:r>
              <a:rPr lang="en-US"/>
              <a:t> Client-Side Libraries</a:t>
            </a:r>
            <a:br>
              <a:rPr lang="en-US"/>
            </a:br>
            <a:br>
              <a:rPr lang="en-US"/>
            </a:b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grpSp>
        <p:nvGrpSpPr>
          <p:cNvPr id="5" name="Group 4">
            <a:extLst>
              <a:ext uri="{FF2B5EF4-FFF2-40B4-BE49-F238E27FC236}">
                <a16:creationId xmlns:a16="http://schemas.microsoft.com/office/drawing/2014/main" id="{E15BD0D9-0D73-4BE8-B0C2-AA21F5C3D453}"/>
              </a:ext>
            </a:extLst>
          </p:cNvPr>
          <p:cNvGrpSpPr/>
          <p:nvPr/>
        </p:nvGrpSpPr>
        <p:grpSpPr>
          <a:xfrm>
            <a:off x="7153867" y="2161970"/>
            <a:ext cx="5552689" cy="5552689"/>
            <a:chOff x="7153867" y="2161970"/>
            <a:chExt cx="5552689" cy="5552689"/>
          </a:xfrm>
        </p:grpSpPr>
        <p:pic>
          <p:nvPicPr>
            <p:cNvPr id="4" name="Graphic 3" descr="Rabbit">
              <a:extLst>
                <a:ext uri="{FF2B5EF4-FFF2-40B4-BE49-F238E27FC236}">
                  <a16:creationId xmlns:a16="http://schemas.microsoft.com/office/drawing/2014/main" id="{84DBA260-5752-42E5-B913-114E2083B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3867" y="2161970"/>
              <a:ext cx="5552689" cy="5552689"/>
            </a:xfrm>
            <a:prstGeom prst="rect">
              <a:avLst/>
            </a:prstGeom>
            <a:scene3d>
              <a:camera prst="orthographicFront">
                <a:rot lat="0" lon="10800000" rev="0"/>
              </a:camera>
              <a:lightRig rig="threePt" dir="t"/>
            </a:scene3d>
          </p:spPr>
        </p:pic>
        <p:sp>
          <p:nvSpPr>
            <p:cNvPr id="2" name="Oval 1">
              <a:extLst>
                <a:ext uri="{FF2B5EF4-FFF2-40B4-BE49-F238E27FC236}">
                  <a16:creationId xmlns:a16="http://schemas.microsoft.com/office/drawing/2014/main" id="{348C8054-D8A3-404E-8E96-757CC77AEC3A}"/>
                </a:ext>
              </a:extLst>
            </p:cNvPr>
            <p:cNvSpPr/>
            <p:nvPr/>
          </p:nvSpPr>
          <p:spPr bwMode="auto">
            <a:xfrm>
              <a:off x="8311081" y="4619036"/>
              <a:ext cx="271604" cy="26898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47823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a:spLocks noGrp="1" noRot="1" noMove="1" noResize="1" noEditPoints="1" noAdjustHandles="1" noChangeArrowheads="1" noChangeShapeType="1"/>
          </p:cNvSpPr>
          <p:nvPr/>
        </p:nvSpPr>
        <p:spPr bwMode="auto">
          <a:xfrm>
            <a:off x="6172" y="1073547"/>
            <a:ext cx="1243647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5">
            <a:extLst>
              <a:ext uri="{FF2B5EF4-FFF2-40B4-BE49-F238E27FC236}">
                <a16:creationId xmlns:a16="http://schemas.microsoft.com/office/drawing/2014/main" id="{F1E2D1E8-8F37-4A2E-A5D1-B94036F7B490}"/>
              </a:ext>
            </a:extLst>
          </p:cNvPr>
          <p:cNvSpPr>
            <a:spLocks/>
          </p:cNvSpPr>
          <p:nvPr/>
        </p:nvSpPr>
        <p:spPr bwMode="auto">
          <a:xfrm>
            <a:off x="5875338" y="5010150"/>
            <a:ext cx="673100" cy="2005013"/>
          </a:xfrm>
          <a:custGeom>
            <a:avLst/>
            <a:gdLst>
              <a:gd name="T0" fmla="*/ 233 w 424"/>
              <a:gd name="T1" fmla="*/ 0 h 1263"/>
              <a:gd name="T2" fmla="*/ 0 w 424"/>
              <a:gd name="T3" fmla="*/ 1263 h 1263"/>
              <a:gd name="T4" fmla="*/ 424 w 424"/>
              <a:gd name="T5" fmla="*/ 1263 h 1263"/>
              <a:gd name="T6" fmla="*/ 233 w 424"/>
              <a:gd name="T7" fmla="*/ 0 h 1263"/>
            </a:gdLst>
            <a:ahLst/>
            <a:cxnLst>
              <a:cxn ang="0">
                <a:pos x="T0" y="T1"/>
              </a:cxn>
              <a:cxn ang="0">
                <a:pos x="T2" y="T3"/>
              </a:cxn>
              <a:cxn ang="0">
                <a:pos x="T4" y="T5"/>
              </a:cxn>
              <a:cxn ang="0">
                <a:pos x="T6" y="T7"/>
              </a:cxn>
            </a:cxnLst>
            <a:rect l="0" t="0" r="r" b="b"/>
            <a:pathLst>
              <a:path w="424" h="1263">
                <a:moveTo>
                  <a:pt x="233" y="0"/>
                </a:moveTo>
                <a:lnTo>
                  <a:pt x="0" y="1263"/>
                </a:lnTo>
                <a:lnTo>
                  <a:pt x="424" y="1263"/>
                </a:lnTo>
                <a:lnTo>
                  <a:pt x="233"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D654323A-DB77-439A-83C7-19CFEDFD1033}"/>
              </a:ext>
            </a:extLst>
          </p:cNvPr>
          <p:cNvSpPr>
            <a:spLocks/>
          </p:cNvSpPr>
          <p:nvPr/>
        </p:nvSpPr>
        <p:spPr bwMode="auto">
          <a:xfrm>
            <a:off x="6434138" y="5476875"/>
            <a:ext cx="520700" cy="1538288"/>
          </a:xfrm>
          <a:custGeom>
            <a:avLst/>
            <a:gdLst>
              <a:gd name="T0" fmla="*/ 179 w 328"/>
              <a:gd name="T1" fmla="*/ 0 h 969"/>
              <a:gd name="T2" fmla="*/ 0 w 328"/>
              <a:gd name="T3" fmla="*/ 969 h 969"/>
              <a:gd name="T4" fmla="*/ 328 w 328"/>
              <a:gd name="T5" fmla="*/ 969 h 969"/>
              <a:gd name="T6" fmla="*/ 179 w 328"/>
              <a:gd name="T7" fmla="*/ 0 h 969"/>
            </a:gdLst>
            <a:ahLst/>
            <a:cxnLst>
              <a:cxn ang="0">
                <a:pos x="T0" y="T1"/>
              </a:cxn>
              <a:cxn ang="0">
                <a:pos x="T2" y="T3"/>
              </a:cxn>
              <a:cxn ang="0">
                <a:pos x="T4" y="T5"/>
              </a:cxn>
              <a:cxn ang="0">
                <a:pos x="T6" y="T7"/>
              </a:cxn>
            </a:cxnLst>
            <a:rect l="0" t="0" r="r" b="b"/>
            <a:pathLst>
              <a:path w="328" h="969">
                <a:moveTo>
                  <a:pt x="179" y="0"/>
                </a:moveTo>
                <a:lnTo>
                  <a:pt x="0" y="969"/>
                </a:lnTo>
                <a:lnTo>
                  <a:pt x="328" y="969"/>
                </a:lnTo>
                <a:lnTo>
                  <a:pt x="179"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a:extLst>
              <a:ext uri="{FF2B5EF4-FFF2-40B4-BE49-F238E27FC236}">
                <a16:creationId xmlns:a16="http://schemas.microsoft.com/office/drawing/2014/main" id="{39AEB0E4-C8DC-40CF-92A2-8772FA69FE61}"/>
              </a:ext>
            </a:extLst>
          </p:cNvPr>
          <p:cNvSpPr>
            <a:spLocks/>
          </p:cNvSpPr>
          <p:nvPr/>
        </p:nvSpPr>
        <p:spPr bwMode="auto">
          <a:xfrm>
            <a:off x="8553450" y="5476875"/>
            <a:ext cx="517525" cy="1538288"/>
          </a:xfrm>
          <a:custGeom>
            <a:avLst/>
            <a:gdLst>
              <a:gd name="T0" fmla="*/ 180 w 326"/>
              <a:gd name="T1" fmla="*/ 0 h 969"/>
              <a:gd name="T2" fmla="*/ 0 w 326"/>
              <a:gd name="T3" fmla="*/ 969 h 969"/>
              <a:gd name="T4" fmla="*/ 326 w 326"/>
              <a:gd name="T5" fmla="*/ 969 h 969"/>
              <a:gd name="T6" fmla="*/ 180 w 326"/>
              <a:gd name="T7" fmla="*/ 0 h 969"/>
            </a:gdLst>
            <a:ahLst/>
            <a:cxnLst>
              <a:cxn ang="0">
                <a:pos x="T0" y="T1"/>
              </a:cxn>
              <a:cxn ang="0">
                <a:pos x="T2" y="T3"/>
              </a:cxn>
              <a:cxn ang="0">
                <a:pos x="T4" y="T5"/>
              </a:cxn>
              <a:cxn ang="0">
                <a:pos x="T6" y="T7"/>
              </a:cxn>
            </a:cxnLst>
            <a:rect l="0" t="0" r="r" b="b"/>
            <a:pathLst>
              <a:path w="326" h="969">
                <a:moveTo>
                  <a:pt x="180" y="0"/>
                </a:moveTo>
                <a:lnTo>
                  <a:pt x="0" y="969"/>
                </a:lnTo>
                <a:lnTo>
                  <a:pt x="326" y="969"/>
                </a:lnTo>
                <a:lnTo>
                  <a:pt x="18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a:extLst>
              <a:ext uri="{FF2B5EF4-FFF2-40B4-BE49-F238E27FC236}">
                <a16:creationId xmlns:a16="http://schemas.microsoft.com/office/drawing/2014/main" id="{28EC29EC-9FBA-4C06-B93F-1FD6804DA06B}"/>
              </a:ext>
            </a:extLst>
          </p:cNvPr>
          <p:cNvSpPr>
            <a:spLocks/>
          </p:cNvSpPr>
          <p:nvPr/>
        </p:nvSpPr>
        <p:spPr bwMode="auto">
          <a:xfrm>
            <a:off x="7950200" y="4862513"/>
            <a:ext cx="862013" cy="2152650"/>
          </a:xfrm>
          <a:custGeom>
            <a:avLst/>
            <a:gdLst>
              <a:gd name="T0" fmla="*/ 299 w 543"/>
              <a:gd name="T1" fmla="*/ 0 h 1356"/>
              <a:gd name="T2" fmla="*/ 0 w 543"/>
              <a:gd name="T3" fmla="*/ 1356 h 1356"/>
              <a:gd name="T4" fmla="*/ 543 w 543"/>
              <a:gd name="T5" fmla="*/ 1356 h 1356"/>
              <a:gd name="T6" fmla="*/ 299 w 543"/>
              <a:gd name="T7" fmla="*/ 0 h 1356"/>
            </a:gdLst>
            <a:ahLst/>
            <a:cxnLst>
              <a:cxn ang="0">
                <a:pos x="T0" y="T1"/>
              </a:cxn>
              <a:cxn ang="0">
                <a:pos x="T2" y="T3"/>
              </a:cxn>
              <a:cxn ang="0">
                <a:pos x="T4" y="T5"/>
              </a:cxn>
              <a:cxn ang="0">
                <a:pos x="T6" y="T7"/>
              </a:cxn>
            </a:cxnLst>
            <a:rect l="0" t="0" r="r" b="b"/>
            <a:pathLst>
              <a:path w="543" h="1356">
                <a:moveTo>
                  <a:pt x="299" y="0"/>
                </a:moveTo>
                <a:lnTo>
                  <a:pt x="0" y="1356"/>
                </a:lnTo>
                <a:lnTo>
                  <a:pt x="543" y="1356"/>
                </a:lnTo>
                <a:lnTo>
                  <a:pt x="299"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7" name="Group 136">
            <a:extLst>
              <a:ext uri="{FF2B5EF4-FFF2-40B4-BE49-F238E27FC236}">
                <a16:creationId xmlns:a16="http://schemas.microsoft.com/office/drawing/2014/main" id="{60512F80-612E-4D78-8673-D91211FA724C}"/>
              </a:ext>
            </a:extLst>
          </p:cNvPr>
          <p:cNvGrpSpPr/>
          <p:nvPr/>
        </p:nvGrpSpPr>
        <p:grpSpPr>
          <a:xfrm>
            <a:off x="6662738" y="4522788"/>
            <a:ext cx="1639888" cy="2492375"/>
            <a:chOff x="6662738" y="4522788"/>
            <a:chExt cx="1639888" cy="2492375"/>
          </a:xfrm>
        </p:grpSpPr>
        <p:sp>
          <p:nvSpPr>
            <p:cNvPr id="23" name="Freeform 7">
              <a:extLst>
                <a:ext uri="{FF2B5EF4-FFF2-40B4-BE49-F238E27FC236}">
                  <a16:creationId xmlns:a16="http://schemas.microsoft.com/office/drawing/2014/main" id="{C00B6816-5702-48FF-93E7-9E64B7A5A8A1}"/>
                </a:ext>
              </a:extLst>
            </p:cNvPr>
            <p:cNvSpPr>
              <a:spLocks/>
            </p:cNvSpPr>
            <p:nvPr/>
          </p:nvSpPr>
          <p:spPr bwMode="auto">
            <a:xfrm>
              <a:off x="6807200" y="4862513"/>
              <a:ext cx="939800" cy="2152650"/>
            </a:xfrm>
            <a:custGeom>
              <a:avLst/>
              <a:gdLst>
                <a:gd name="T0" fmla="*/ 326 w 592"/>
                <a:gd name="T1" fmla="*/ 0 h 1356"/>
                <a:gd name="T2" fmla="*/ 0 w 592"/>
                <a:gd name="T3" fmla="*/ 1356 h 1356"/>
                <a:gd name="T4" fmla="*/ 592 w 592"/>
                <a:gd name="T5" fmla="*/ 1356 h 1356"/>
                <a:gd name="T6" fmla="*/ 326 w 592"/>
                <a:gd name="T7" fmla="*/ 0 h 1356"/>
              </a:gdLst>
              <a:ahLst/>
              <a:cxnLst>
                <a:cxn ang="0">
                  <a:pos x="T0" y="T1"/>
                </a:cxn>
                <a:cxn ang="0">
                  <a:pos x="T2" y="T3"/>
                </a:cxn>
                <a:cxn ang="0">
                  <a:pos x="T4" y="T5"/>
                </a:cxn>
                <a:cxn ang="0">
                  <a:pos x="T6" y="T7"/>
                </a:cxn>
              </a:cxnLst>
              <a:rect l="0" t="0" r="r" b="b"/>
              <a:pathLst>
                <a:path w="592" h="1356">
                  <a:moveTo>
                    <a:pt x="326" y="0"/>
                  </a:moveTo>
                  <a:lnTo>
                    <a:pt x="0" y="1356"/>
                  </a:lnTo>
                  <a:lnTo>
                    <a:pt x="592" y="1356"/>
                  </a:lnTo>
                  <a:lnTo>
                    <a:pt x="32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4" name="Freeform 8">
              <a:extLst>
                <a:ext uri="{FF2B5EF4-FFF2-40B4-BE49-F238E27FC236}">
                  <a16:creationId xmlns:a16="http://schemas.microsoft.com/office/drawing/2014/main" id="{6A993E0B-1459-4AE8-80F6-14001A6E7852}"/>
                </a:ext>
              </a:extLst>
            </p:cNvPr>
            <p:cNvSpPr>
              <a:spLocks/>
            </p:cNvSpPr>
            <p:nvPr/>
          </p:nvSpPr>
          <p:spPr bwMode="auto">
            <a:xfrm>
              <a:off x="7291388" y="5476875"/>
              <a:ext cx="1011238" cy="1538288"/>
            </a:xfrm>
            <a:custGeom>
              <a:avLst/>
              <a:gdLst>
                <a:gd name="T0" fmla="*/ 350 w 637"/>
                <a:gd name="T1" fmla="*/ 0 h 969"/>
                <a:gd name="T2" fmla="*/ 0 w 637"/>
                <a:gd name="T3" fmla="*/ 969 h 969"/>
                <a:gd name="T4" fmla="*/ 637 w 637"/>
                <a:gd name="T5" fmla="*/ 969 h 969"/>
                <a:gd name="T6" fmla="*/ 350 w 637"/>
                <a:gd name="T7" fmla="*/ 0 h 969"/>
              </a:gdLst>
              <a:ahLst/>
              <a:cxnLst>
                <a:cxn ang="0">
                  <a:pos x="T0" y="T1"/>
                </a:cxn>
                <a:cxn ang="0">
                  <a:pos x="T2" y="T3"/>
                </a:cxn>
                <a:cxn ang="0">
                  <a:pos x="T4" y="T5"/>
                </a:cxn>
                <a:cxn ang="0">
                  <a:pos x="T6" y="T7"/>
                </a:cxn>
              </a:cxnLst>
              <a:rect l="0" t="0" r="r" b="b"/>
              <a:pathLst>
                <a:path w="637" h="969">
                  <a:moveTo>
                    <a:pt x="350" y="0"/>
                  </a:moveTo>
                  <a:lnTo>
                    <a:pt x="0" y="969"/>
                  </a:lnTo>
                  <a:lnTo>
                    <a:pt x="637" y="969"/>
                  </a:lnTo>
                  <a:lnTo>
                    <a:pt x="35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7" name="Freeform 11">
              <a:extLst>
                <a:ext uri="{FF2B5EF4-FFF2-40B4-BE49-F238E27FC236}">
                  <a16:creationId xmlns:a16="http://schemas.microsoft.com/office/drawing/2014/main" id="{4CAC8AD2-6020-43D8-A04D-C5B01B216351}"/>
                </a:ext>
              </a:extLst>
            </p:cNvPr>
            <p:cNvSpPr>
              <a:spLocks/>
            </p:cNvSpPr>
            <p:nvPr/>
          </p:nvSpPr>
          <p:spPr bwMode="auto">
            <a:xfrm>
              <a:off x="7399338" y="6113463"/>
              <a:ext cx="173038" cy="898525"/>
            </a:xfrm>
            <a:custGeom>
              <a:avLst/>
              <a:gdLst>
                <a:gd name="T0" fmla="*/ 93 w 109"/>
                <a:gd name="T1" fmla="*/ 566 h 566"/>
                <a:gd name="T2" fmla="*/ 14 w 109"/>
                <a:gd name="T3" fmla="*/ 566 h 566"/>
                <a:gd name="T4" fmla="*/ 0 w 109"/>
                <a:gd name="T5" fmla="*/ 0 h 566"/>
                <a:gd name="T6" fmla="*/ 109 w 109"/>
                <a:gd name="T7" fmla="*/ 0 h 566"/>
                <a:gd name="T8" fmla="*/ 93 w 109"/>
                <a:gd name="T9" fmla="*/ 566 h 566"/>
              </a:gdLst>
              <a:ahLst/>
              <a:cxnLst>
                <a:cxn ang="0">
                  <a:pos x="T0" y="T1"/>
                </a:cxn>
                <a:cxn ang="0">
                  <a:pos x="T2" y="T3"/>
                </a:cxn>
                <a:cxn ang="0">
                  <a:pos x="T4" y="T5"/>
                </a:cxn>
                <a:cxn ang="0">
                  <a:pos x="T6" y="T7"/>
                </a:cxn>
                <a:cxn ang="0">
                  <a:pos x="T8" y="T9"/>
                </a:cxn>
              </a:cxnLst>
              <a:rect l="0" t="0" r="r" b="b"/>
              <a:pathLst>
                <a:path w="109" h="566">
                  <a:moveTo>
                    <a:pt x="93" y="566"/>
                  </a:moveTo>
                  <a:lnTo>
                    <a:pt x="14" y="566"/>
                  </a:lnTo>
                  <a:lnTo>
                    <a:pt x="0" y="0"/>
                  </a:lnTo>
                  <a:lnTo>
                    <a:pt x="109" y="0"/>
                  </a:lnTo>
                  <a:lnTo>
                    <a:pt x="93" y="56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8" name="Freeform 12">
              <a:extLst>
                <a:ext uri="{FF2B5EF4-FFF2-40B4-BE49-F238E27FC236}">
                  <a16:creationId xmlns:a16="http://schemas.microsoft.com/office/drawing/2014/main" id="{969CC24C-E4B2-439B-B86C-3A65F8A1AD61}"/>
                </a:ext>
              </a:extLst>
            </p:cNvPr>
            <p:cNvSpPr>
              <a:spLocks/>
            </p:cNvSpPr>
            <p:nvPr/>
          </p:nvSpPr>
          <p:spPr bwMode="auto">
            <a:xfrm>
              <a:off x="7407275" y="6931025"/>
              <a:ext cx="158750" cy="80963"/>
            </a:xfrm>
            <a:custGeom>
              <a:avLst/>
              <a:gdLst>
                <a:gd name="T0" fmla="*/ 21 w 43"/>
                <a:gd name="T1" fmla="*/ 0 h 22"/>
                <a:gd name="T2" fmla="*/ 0 w 43"/>
                <a:gd name="T3" fmla="*/ 22 h 22"/>
                <a:gd name="T4" fmla="*/ 43 w 43"/>
                <a:gd name="T5" fmla="*/ 22 h 22"/>
                <a:gd name="T6" fmla="*/ 21 w 43"/>
                <a:gd name="T7" fmla="*/ 0 h 22"/>
              </a:gdLst>
              <a:ahLst/>
              <a:cxnLst>
                <a:cxn ang="0">
                  <a:pos x="T0" y="T1"/>
                </a:cxn>
                <a:cxn ang="0">
                  <a:pos x="T2" y="T3"/>
                </a:cxn>
                <a:cxn ang="0">
                  <a:pos x="T4" y="T5"/>
                </a:cxn>
                <a:cxn ang="0">
                  <a:pos x="T6" y="T7"/>
                </a:cxn>
              </a:cxnLst>
              <a:rect l="0" t="0" r="r" b="b"/>
              <a:pathLst>
                <a:path w="43" h="22">
                  <a:moveTo>
                    <a:pt x="21" y="0"/>
                  </a:moveTo>
                  <a:cubicBezTo>
                    <a:pt x="10" y="0"/>
                    <a:pt x="0" y="10"/>
                    <a:pt x="0" y="22"/>
                  </a:cubicBezTo>
                  <a:cubicBezTo>
                    <a:pt x="43" y="22"/>
                    <a:pt x="43" y="22"/>
                    <a:pt x="43" y="22"/>
                  </a:cubicBezTo>
                  <a:cubicBezTo>
                    <a:pt x="43" y="10"/>
                    <a:pt x="33" y="0"/>
                    <a:pt x="2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9" name="Freeform 13">
              <a:extLst>
                <a:ext uri="{FF2B5EF4-FFF2-40B4-BE49-F238E27FC236}">
                  <a16:creationId xmlns:a16="http://schemas.microsoft.com/office/drawing/2014/main" id="{09E6020D-D9B4-4EE3-93AF-815F63FDBFE8}"/>
                </a:ext>
              </a:extLst>
            </p:cNvPr>
            <p:cNvSpPr>
              <a:spLocks/>
            </p:cNvSpPr>
            <p:nvPr/>
          </p:nvSpPr>
          <p:spPr bwMode="auto">
            <a:xfrm>
              <a:off x="7599363" y="6113463"/>
              <a:ext cx="169863" cy="898525"/>
            </a:xfrm>
            <a:custGeom>
              <a:avLst/>
              <a:gdLst>
                <a:gd name="T0" fmla="*/ 14 w 107"/>
                <a:gd name="T1" fmla="*/ 566 h 566"/>
                <a:gd name="T2" fmla="*/ 93 w 107"/>
                <a:gd name="T3" fmla="*/ 566 h 566"/>
                <a:gd name="T4" fmla="*/ 107 w 107"/>
                <a:gd name="T5" fmla="*/ 0 h 566"/>
                <a:gd name="T6" fmla="*/ 0 w 107"/>
                <a:gd name="T7" fmla="*/ 0 h 566"/>
                <a:gd name="T8" fmla="*/ 14 w 107"/>
                <a:gd name="T9" fmla="*/ 566 h 566"/>
              </a:gdLst>
              <a:ahLst/>
              <a:cxnLst>
                <a:cxn ang="0">
                  <a:pos x="T0" y="T1"/>
                </a:cxn>
                <a:cxn ang="0">
                  <a:pos x="T2" y="T3"/>
                </a:cxn>
                <a:cxn ang="0">
                  <a:pos x="T4" y="T5"/>
                </a:cxn>
                <a:cxn ang="0">
                  <a:pos x="T6" y="T7"/>
                </a:cxn>
                <a:cxn ang="0">
                  <a:pos x="T8" y="T9"/>
                </a:cxn>
              </a:cxnLst>
              <a:rect l="0" t="0" r="r" b="b"/>
              <a:pathLst>
                <a:path w="107" h="566">
                  <a:moveTo>
                    <a:pt x="14" y="566"/>
                  </a:moveTo>
                  <a:lnTo>
                    <a:pt x="93" y="566"/>
                  </a:lnTo>
                  <a:lnTo>
                    <a:pt x="107" y="0"/>
                  </a:lnTo>
                  <a:lnTo>
                    <a:pt x="0" y="0"/>
                  </a:lnTo>
                  <a:lnTo>
                    <a:pt x="14" y="56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30" name="Freeform 14">
              <a:extLst>
                <a:ext uri="{FF2B5EF4-FFF2-40B4-BE49-F238E27FC236}">
                  <a16:creationId xmlns:a16="http://schemas.microsoft.com/office/drawing/2014/main" id="{FF01E0AC-5689-4454-8ADC-DD2DBC7F30C0}"/>
                </a:ext>
              </a:extLst>
            </p:cNvPr>
            <p:cNvSpPr>
              <a:spLocks/>
            </p:cNvSpPr>
            <p:nvPr/>
          </p:nvSpPr>
          <p:spPr bwMode="auto">
            <a:xfrm>
              <a:off x="7605713" y="6931025"/>
              <a:ext cx="160338" cy="80963"/>
            </a:xfrm>
            <a:custGeom>
              <a:avLst/>
              <a:gdLst>
                <a:gd name="T0" fmla="*/ 21 w 43"/>
                <a:gd name="T1" fmla="*/ 0 h 22"/>
                <a:gd name="T2" fmla="*/ 43 w 43"/>
                <a:gd name="T3" fmla="*/ 22 h 22"/>
                <a:gd name="T4" fmla="*/ 0 w 43"/>
                <a:gd name="T5" fmla="*/ 22 h 22"/>
                <a:gd name="T6" fmla="*/ 21 w 43"/>
                <a:gd name="T7" fmla="*/ 0 h 22"/>
              </a:gdLst>
              <a:ahLst/>
              <a:cxnLst>
                <a:cxn ang="0">
                  <a:pos x="T0" y="T1"/>
                </a:cxn>
                <a:cxn ang="0">
                  <a:pos x="T2" y="T3"/>
                </a:cxn>
                <a:cxn ang="0">
                  <a:pos x="T4" y="T5"/>
                </a:cxn>
                <a:cxn ang="0">
                  <a:pos x="T6" y="T7"/>
                </a:cxn>
              </a:cxnLst>
              <a:rect l="0" t="0" r="r" b="b"/>
              <a:pathLst>
                <a:path w="43" h="22">
                  <a:moveTo>
                    <a:pt x="21" y="0"/>
                  </a:moveTo>
                  <a:cubicBezTo>
                    <a:pt x="33" y="0"/>
                    <a:pt x="43" y="10"/>
                    <a:pt x="43" y="22"/>
                  </a:cubicBezTo>
                  <a:cubicBezTo>
                    <a:pt x="0" y="22"/>
                    <a:pt x="0" y="22"/>
                    <a:pt x="0" y="22"/>
                  </a:cubicBezTo>
                  <a:cubicBezTo>
                    <a:pt x="0" y="10"/>
                    <a:pt x="9" y="0"/>
                    <a:pt x="2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5" name="Freeform 15">
              <a:extLst>
                <a:ext uri="{FF2B5EF4-FFF2-40B4-BE49-F238E27FC236}">
                  <a16:creationId xmlns:a16="http://schemas.microsoft.com/office/drawing/2014/main" id="{F6AC4BEB-C4F5-4848-BE97-5D44F2A567F6}"/>
                </a:ext>
              </a:extLst>
            </p:cNvPr>
            <p:cNvSpPr>
              <a:spLocks/>
            </p:cNvSpPr>
            <p:nvPr/>
          </p:nvSpPr>
          <p:spPr bwMode="auto">
            <a:xfrm>
              <a:off x="7343775" y="4687888"/>
              <a:ext cx="473075" cy="592138"/>
            </a:xfrm>
            <a:custGeom>
              <a:avLst/>
              <a:gdLst>
                <a:gd name="T0" fmla="*/ 114 w 128"/>
                <a:gd name="T1" fmla="*/ 64 h 160"/>
                <a:gd name="T2" fmla="*/ 99 w 128"/>
                <a:gd name="T3" fmla="*/ 12 h 160"/>
                <a:gd name="T4" fmla="*/ 56 w 128"/>
                <a:gd name="T5" fmla="*/ 3 h 160"/>
                <a:gd name="T6" fmla="*/ 14 w 128"/>
                <a:gd name="T7" fmla="*/ 55 h 160"/>
                <a:gd name="T8" fmla="*/ 15 w 128"/>
                <a:gd name="T9" fmla="*/ 158 h 160"/>
                <a:gd name="T10" fmla="*/ 58 w 128"/>
                <a:gd name="T11" fmla="*/ 160 h 160"/>
                <a:gd name="T12" fmla="*/ 60 w 128"/>
                <a:gd name="T13" fmla="*/ 160 h 160"/>
                <a:gd name="T14" fmla="*/ 60 w 128"/>
                <a:gd name="T15" fmla="*/ 160 h 160"/>
                <a:gd name="T16" fmla="*/ 64 w 128"/>
                <a:gd name="T17" fmla="*/ 160 h 160"/>
                <a:gd name="T18" fmla="*/ 65 w 128"/>
                <a:gd name="T19" fmla="*/ 160 h 160"/>
                <a:gd name="T20" fmla="*/ 66 w 128"/>
                <a:gd name="T21" fmla="*/ 160 h 160"/>
                <a:gd name="T22" fmla="*/ 70 w 128"/>
                <a:gd name="T23" fmla="*/ 160 h 160"/>
                <a:gd name="T24" fmla="*/ 70 w 128"/>
                <a:gd name="T25" fmla="*/ 160 h 160"/>
                <a:gd name="T26" fmla="*/ 72 w 128"/>
                <a:gd name="T27" fmla="*/ 160 h 160"/>
                <a:gd name="T28" fmla="*/ 113 w 128"/>
                <a:gd name="T29" fmla="*/ 158 h 160"/>
                <a:gd name="T30" fmla="*/ 114 w 128"/>
                <a:gd name="T31"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60">
                  <a:moveTo>
                    <a:pt x="114" y="64"/>
                  </a:moveTo>
                  <a:cubicBezTo>
                    <a:pt x="114" y="44"/>
                    <a:pt x="113" y="18"/>
                    <a:pt x="99" y="12"/>
                  </a:cubicBezTo>
                  <a:cubicBezTo>
                    <a:pt x="91" y="0"/>
                    <a:pt x="69" y="3"/>
                    <a:pt x="56" y="3"/>
                  </a:cubicBezTo>
                  <a:cubicBezTo>
                    <a:pt x="33" y="3"/>
                    <a:pt x="14" y="27"/>
                    <a:pt x="14" y="55"/>
                  </a:cubicBezTo>
                  <a:cubicBezTo>
                    <a:pt x="14" y="65"/>
                    <a:pt x="0" y="155"/>
                    <a:pt x="15" y="158"/>
                  </a:cubicBezTo>
                  <a:cubicBezTo>
                    <a:pt x="28" y="160"/>
                    <a:pt x="48" y="160"/>
                    <a:pt x="58" y="160"/>
                  </a:cubicBezTo>
                  <a:cubicBezTo>
                    <a:pt x="59" y="160"/>
                    <a:pt x="60" y="160"/>
                    <a:pt x="60" y="160"/>
                  </a:cubicBezTo>
                  <a:cubicBezTo>
                    <a:pt x="60" y="160"/>
                    <a:pt x="60" y="160"/>
                    <a:pt x="60" y="160"/>
                  </a:cubicBezTo>
                  <a:cubicBezTo>
                    <a:pt x="62" y="160"/>
                    <a:pt x="63" y="160"/>
                    <a:pt x="64" y="160"/>
                  </a:cubicBezTo>
                  <a:cubicBezTo>
                    <a:pt x="64" y="160"/>
                    <a:pt x="65" y="160"/>
                    <a:pt x="65" y="160"/>
                  </a:cubicBezTo>
                  <a:cubicBezTo>
                    <a:pt x="66" y="160"/>
                    <a:pt x="66" y="160"/>
                    <a:pt x="66" y="160"/>
                  </a:cubicBezTo>
                  <a:cubicBezTo>
                    <a:pt x="68" y="160"/>
                    <a:pt x="69" y="160"/>
                    <a:pt x="70" y="160"/>
                  </a:cubicBezTo>
                  <a:cubicBezTo>
                    <a:pt x="70" y="160"/>
                    <a:pt x="70" y="160"/>
                    <a:pt x="70" y="160"/>
                  </a:cubicBezTo>
                  <a:cubicBezTo>
                    <a:pt x="70" y="160"/>
                    <a:pt x="71" y="160"/>
                    <a:pt x="72" y="160"/>
                  </a:cubicBezTo>
                  <a:cubicBezTo>
                    <a:pt x="82" y="160"/>
                    <a:pt x="100" y="160"/>
                    <a:pt x="113" y="158"/>
                  </a:cubicBezTo>
                  <a:cubicBezTo>
                    <a:pt x="128" y="155"/>
                    <a:pt x="114" y="70"/>
                    <a:pt x="114" y="6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6" name="Freeform 16">
              <a:extLst>
                <a:ext uri="{FF2B5EF4-FFF2-40B4-BE49-F238E27FC236}">
                  <a16:creationId xmlns:a16="http://schemas.microsoft.com/office/drawing/2014/main" id="{ACC054ED-7AE6-4DE3-BF85-D853E7104040}"/>
                </a:ext>
              </a:extLst>
            </p:cNvPr>
            <p:cNvSpPr>
              <a:spLocks/>
            </p:cNvSpPr>
            <p:nvPr/>
          </p:nvSpPr>
          <p:spPr bwMode="auto">
            <a:xfrm>
              <a:off x="7502525" y="5046663"/>
              <a:ext cx="166688" cy="241300"/>
            </a:xfrm>
            <a:custGeom>
              <a:avLst/>
              <a:gdLst>
                <a:gd name="T0" fmla="*/ 45 w 45"/>
                <a:gd name="T1" fmla="*/ 53 h 65"/>
                <a:gd name="T2" fmla="*/ 23 w 45"/>
                <a:gd name="T3" fmla="*/ 65 h 65"/>
                <a:gd name="T4" fmla="*/ 0 w 45"/>
                <a:gd name="T5" fmla="*/ 53 h 65"/>
                <a:gd name="T6" fmla="*/ 0 w 45"/>
                <a:gd name="T7" fmla="*/ 0 h 65"/>
                <a:gd name="T8" fmla="*/ 45 w 45"/>
                <a:gd name="T9" fmla="*/ 0 h 65"/>
                <a:gd name="T10" fmla="*/ 45 w 45"/>
                <a:gd name="T11" fmla="*/ 53 h 65"/>
              </a:gdLst>
              <a:ahLst/>
              <a:cxnLst>
                <a:cxn ang="0">
                  <a:pos x="T0" y="T1"/>
                </a:cxn>
                <a:cxn ang="0">
                  <a:pos x="T2" y="T3"/>
                </a:cxn>
                <a:cxn ang="0">
                  <a:pos x="T4" y="T5"/>
                </a:cxn>
                <a:cxn ang="0">
                  <a:pos x="T6" y="T7"/>
                </a:cxn>
                <a:cxn ang="0">
                  <a:pos x="T8" y="T9"/>
                </a:cxn>
                <a:cxn ang="0">
                  <a:pos x="T10" y="T11"/>
                </a:cxn>
              </a:cxnLst>
              <a:rect l="0" t="0" r="r" b="b"/>
              <a:pathLst>
                <a:path w="45" h="65">
                  <a:moveTo>
                    <a:pt x="45" y="53"/>
                  </a:moveTo>
                  <a:cubicBezTo>
                    <a:pt x="45" y="53"/>
                    <a:pt x="39" y="65"/>
                    <a:pt x="23" y="65"/>
                  </a:cubicBezTo>
                  <a:cubicBezTo>
                    <a:pt x="7" y="65"/>
                    <a:pt x="0" y="53"/>
                    <a:pt x="0" y="53"/>
                  </a:cubicBezTo>
                  <a:cubicBezTo>
                    <a:pt x="0" y="0"/>
                    <a:pt x="0" y="0"/>
                    <a:pt x="0" y="0"/>
                  </a:cubicBezTo>
                  <a:cubicBezTo>
                    <a:pt x="45" y="0"/>
                    <a:pt x="45" y="0"/>
                    <a:pt x="45" y="0"/>
                  </a:cubicBezTo>
                  <a:lnTo>
                    <a:pt x="45" y="5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7" name="Freeform 17">
              <a:extLst>
                <a:ext uri="{FF2B5EF4-FFF2-40B4-BE49-F238E27FC236}">
                  <a16:creationId xmlns:a16="http://schemas.microsoft.com/office/drawing/2014/main" id="{B10A4CA2-5182-432B-BAA3-5DAAFF7425A1}"/>
                </a:ext>
              </a:extLst>
            </p:cNvPr>
            <p:cNvSpPr>
              <a:spLocks/>
            </p:cNvSpPr>
            <p:nvPr/>
          </p:nvSpPr>
          <p:spPr bwMode="auto">
            <a:xfrm>
              <a:off x="7054850" y="5165725"/>
              <a:ext cx="407988" cy="773113"/>
            </a:xfrm>
            <a:custGeom>
              <a:avLst/>
              <a:gdLst>
                <a:gd name="T0" fmla="*/ 110 w 110"/>
                <a:gd name="T1" fmla="*/ 7 h 209"/>
                <a:gd name="T2" fmla="*/ 66 w 110"/>
                <a:gd name="T3" fmla="*/ 0 h 209"/>
                <a:gd name="T4" fmla="*/ 0 w 110"/>
                <a:gd name="T5" fmla="*/ 209 h 209"/>
                <a:gd name="T6" fmla="*/ 38 w 110"/>
                <a:gd name="T7" fmla="*/ 209 h 209"/>
                <a:gd name="T8" fmla="*/ 110 w 110"/>
                <a:gd name="T9" fmla="*/ 7 h 209"/>
              </a:gdLst>
              <a:ahLst/>
              <a:cxnLst>
                <a:cxn ang="0">
                  <a:pos x="T0" y="T1"/>
                </a:cxn>
                <a:cxn ang="0">
                  <a:pos x="T2" y="T3"/>
                </a:cxn>
                <a:cxn ang="0">
                  <a:pos x="T4" y="T5"/>
                </a:cxn>
                <a:cxn ang="0">
                  <a:pos x="T6" y="T7"/>
                </a:cxn>
                <a:cxn ang="0">
                  <a:pos x="T8" y="T9"/>
                </a:cxn>
              </a:cxnLst>
              <a:rect l="0" t="0" r="r" b="b"/>
              <a:pathLst>
                <a:path w="110" h="209">
                  <a:moveTo>
                    <a:pt x="110" y="7"/>
                  </a:moveTo>
                  <a:cubicBezTo>
                    <a:pt x="97" y="4"/>
                    <a:pt x="78" y="3"/>
                    <a:pt x="66" y="0"/>
                  </a:cubicBezTo>
                  <a:cubicBezTo>
                    <a:pt x="30" y="78"/>
                    <a:pt x="8" y="124"/>
                    <a:pt x="0" y="209"/>
                  </a:cubicBezTo>
                  <a:cubicBezTo>
                    <a:pt x="38" y="209"/>
                    <a:pt x="38" y="209"/>
                    <a:pt x="38" y="209"/>
                  </a:cubicBezTo>
                  <a:cubicBezTo>
                    <a:pt x="47" y="127"/>
                    <a:pt x="75" y="82"/>
                    <a:pt x="110" y="7"/>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8" name="Freeform 18">
              <a:extLst>
                <a:ext uri="{FF2B5EF4-FFF2-40B4-BE49-F238E27FC236}">
                  <a16:creationId xmlns:a16="http://schemas.microsoft.com/office/drawing/2014/main" id="{F0D45B20-D8CF-43FE-8C59-E22B0B325E96}"/>
                </a:ext>
              </a:extLst>
            </p:cNvPr>
            <p:cNvSpPr>
              <a:spLocks/>
            </p:cNvSpPr>
            <p:nvPr/>
          </p:nvSpPr>
          <p:spPr bwMode="auto">
            <a:xfrm>
              <a:off x="7065963" y="5986463"/>
              <a:ext cx="103188" cy="115888"/>
            </a:xfrm>
            <a:custGeom>
              <a:avLst/>
              <a:gdLst>
                <a:gd name="T0" fmla="*/ 0 w 28"/>
                <a:gd name="T1" fmla="*/ 0 h 31"/>
                <a:gd name="T2" fmla="*/ 0 w 28"/>
                <a:gd name="T3" fmla="*/ 17 h 31"/>
                <a:gd name="T4" fmla="*/ 14 w 28"/>
                <a:gd name="T5" fmla="*/ 31 h 31"/>
                <a:gd name="T6" fmla="*/ 28 w 28"/>
                <a:gd name="T7" fmla="*/ 17 h 31"/>
                <a:gd name="T8" fmla="*/ 28 w 28"/>
                <a:gd name="T9" fmla="*/ 0 h 31"/>
                <a:gd name="T10" fmla="*/ 0 w 28"/>
                <a:gd name="T11" fmla="*/ 0 h 31"/>
              </a:gdLst>
              <a:ahLst/>
              <a:cxnLst>
                <a:cxn ang="0">
                  <a:pos x="T0" y="T1"/>
                </a:cxn>
                <a:cxn ang="0">
                  <a:pos x="T2" y="T3"/>
                </a:cxn>
                <a:cxn ang="0">
                  <a:pos x="T4" y="T5"/>
                </a:cxn>
                <a:cxn ang="0">
                  <a:pos x="T6" y="T7"/>
                </a:cxn>
                <a:cxn ang="0">
                  <a:pos x="T8" y="T9"/>
                </a:cxn>
                <a:cxn ang="0">
                  <a:pos x="T10" y="T11"/>
                </a:cxn>
              </a:cxnLst>
              <a:rect l="0" t="0" r="r" b="b"/>
              <a:pathLst>
                <a:path w="28" h="31">
                  <a:moveTo>
                    <a:pt x="0" y="0"/>
                  </a:moveTo>
                  <a:cubicBezTo>
                    <a:pt x="0" y="17"/>
                    <a:pt x="0" y="17"/>
                    <a:pt x="0" y="17"/>
                  </a:cubicBezTo>
                  <a:cubicBezTo>
                    <a:pt x="0" y="25"/>
                    <a:pt x="6" y="31"/>
                    <a:pt x="14" y="31"/>
                  </a:cubicBezTo>
                  <a:cubicBezTo>
                    <a:pt x="22" y="31"/>
                    <a:pt x="28" y="25"/>
                    <a:pt x="28" y="17"/>
                  </a:cubicBezTo>
                  <a:cubicBezTo>
                    <a:pt x="28" y="0"/>
                    <a:pt x="28" y="0"/>
                    <a:pt x="28"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9" name="Freeform 19">
              <a:extLst>
                <a:ext uri="{FF2B5EF4-FFF2-40B4-BE49-F238E27FC236}">
                  <a16:creationId xmlns:a16="http://schemas.microsoft.com/office/drawing/2014/main" id="{48C08F69-CC4E-4DE5-84C8-A6315E461F73}"/>
                </a:ext>
              </a:extLst>
            </p:cNvPr>
            <p:cNvSpPr>
              <a:spLocks/>
            </p:cNvSpPr>
            <p:nvPr/>
          </p:nvSpPr>
          <p:spPr bwMode="auto">
            <a:xfrm>
              <a:off x="7710488" y="5213350"/>
              <a:ext cx="342900" cy="773113"/>
            </a:xfrm>
            <a:custGeom>
              <a:avLst/>
              <a:gdLst>
                <a:gd name="T0" fmla="*/ 0 w 93"/>
                <a:gd name="T1" fmla="*/ 7 h 209"/>
                <a:gd name="T2" fmla="*/ 45 w 93"/>
                <a:gd name="T3" fmla="*/ 0 h 209"/>
                <a:gd name="T4" fmla="*/ 93 w 93"/>
                <a:gd name="T5" fmla="*/ 209 h 209"/>
                <a:gd name="T6" fmla="*/ 54 w 93"/>
                <a:gd name="T7" fmla="*/ 209 h 209"/>
                <a:gd name="T8" fmla="*/ 0 w 93"/>
                <a:gd name="T9" fmla="*/ 7 h 209"/>
              </a:gdLst>
              <a:ahLst/>
              <a:cxnLst>
                <a:cxn ang="0">
                  <a:pos x="T0" y="T1"/>
                </a:cxn>
                <a:cxn ang="0">
                  <a:pos x="T2" y="T3"/>
                </a:cxn>
                <a:cxn ang="0">
                  <a:pos x="T4" y="T5"/>
                </a:cxn>
                <a:cxn ang="0">
                  <a:pos x="T6" y="T7"/>
                </a:cxn>
                <a:cxn ang="0">
                  <a:pos x="T8" y="T9"/>
                </a:cxn>
              </a:cxnLst>
              <a:rect l="0" t="0" r="r" b="b"/>
              <a:pathLst>
                <a:path w="93" h="209">
                  <a:moveTo>
                    <a:pt x="0" y="7"/>
                  </a:moveTo>
                  <a:cubicBezTo>
                    <a:pt x="13" y="4"/>
                    <a:pt x="32" y="3"/>
                    <a:pt x="45" y="0"/>
                  </a:cubicBezTo>
                  <a:cubicBezTo>
                    <a:pt x="82" y="78"/>
                    <a:pt x="84" y="124"/>
                    <a:pt x="93" y="209"/>
                  </a:cubicBezTo>
                  <a:cubicBezTo>
                    <a:pt x="54" y="209"/>
                    <a:pt x="54" y="209"/>
                    <a:pt x="54" y="209"/>
                  </a:cubicBezTo>
                  <a:cubicBezTo>
                    <a:pt x="45" y="127"/>
                    <a:pt x="36" y="82"/>
                    <a:pt x="0" y="7"/>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0" name="Freeform 20">
              <a:extLst>
                <a:ext uri="{FF2B5EF4-FFF2-40B4-BE49-F238E27FC236}">
                  <a16:creationId xmlns:a16="http://schemas.microsoft.com/office/drawing/2014/main" id="{A909F146-DE55-404A-97B9-1A42465287D9}"/>
                </a:ext>
              </a:extLst>
            </p:cNvPr>
            <p:cNvSpPr>
              <a:spLocks/>
            </p:cNvSpPr>
            <p:nvPr/>
          </p:nvSpPr>
          <p:spPr bwMode="auto">
            <a:xfrm>
              <a:off x="7927975" y="5986463"/>
              <a:ext cx="107950" cy="115888"/>
            </a:xfrm>
            <a:custGeom>
              <a:avLst/>
              <a:gdLst>
                <a:gd name="T0" fmla="*/ 29 w 29"/>
                <a:gd name="T1" fmla="*/ 0 h 31"/>
                <a:gd name="T2" fmla="*/ 29 w 29"/>
                <a:gd name="T3" fmla="*/ 17 h 31"/>
                <a:gd name="T4" fmla="*/ 14 w 29"/>
                <a:gd name="T5" fmla="*/ 31 h 31"/>
                <a:gd name="T6" fmla="*/ 0 w 29"/>
                <a:gd name="T7" fmla="*/ 17 h 31"/>
                <a:gd name="T8" fmla="*/ 0 w 29"/>
                <a:gd name="T9" fmla="*/ 0 h 31"/>
                <a:gd name="T10" fmla="*/ 29 w 29"/>
                <a:gd name="T11" fmla="*/ 0 h 31"/>
              </a:gdLst>
              <a:ahLst/>
              <a:cxnLst>
                <a:cxn ang="0">
                  <a:pos x="T0" y="T1"/>
                </a:cxn>
                <a:cxn ang="0">
                  <a:pos x="T2" y="T3"/>
                </a:cxn>
                <a:cxn ang="0">
                  <a:pos x="T4" y="T5"/>
                </a:cxn>
                <a:cxn ang="0">
                  <a:pos x="T6" y="T7"/>
                </a:cxn>
                <a:cxn ang="0">
                  <a:pos x="T8" y="T9"/>
                </a:cxn>
                <a:cxn ang="0">
                  <a:pos x="T10" y="T11"/>
                </a:cxn>
              </a:cxnLst>
              <a:rect l="0" t="0" r="r" b="b"/>
              <a:pathLst>
                <a:path w="29" h="31">
                  <a:moveTo>
                    <a:pt x="29" y="0"/>
                  </a:moveTo>
                  <a:cubicBezTo>
                    <a:pt x="29" y="17"/>
                    <a:pt x="29" y="17"/>
                    <a:pt x="29" y="17"/>
                  </a:cubicBezTo>
                  <a:cubicBezTo>
                    <a:pt x="29" y="25"/>
                    <a:pt x="22" y="31"/>
                    <a:pt x="14" y="31"/>
                  </a:cubicBezTo>
                  <a:cubicBezTo>
                    <a:pt x="6" y="31"/>
                    <a:pt x="0" y="25"/>
                    <a:pt x="0" y="17"/>
                  </a:cubicBezTo>
                  <a:cubicBezTo>
                    <a:pt x="0" y="0"/>
                    <a:pt x="0" y="0"/>
                    <a:pt x="0" y="0"/>
                  </a:cubicBezTo>
                  <a:lnTo>
                    <a:pt x="29"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1" name="Freeform 21">
              <a:extLst>
                <a:ext uri="{FF2B5EF4-FFF2-40B4-BE49-F238E27FC236}">
                  <a16:creationId xmlns:a16="http://schemas.microsoft.com/office/drawing/2014/main" id="{AEA7883C-A893-45E2-9186-79D2C0405BC3}"/>
                </a:ext>
              </a:extLst>
            </p:cNvPr>
            <p:cNvSpPr>
              <a:spLocks/>
            </p:cNvSpPr>
            <p:nvPr/>
          </p:nvSpPr>
          <p:spPr bwMode="auto">
            <a:xfrm>
              <a:off x="7739063" y="4837113"/>
              <a:ext cx="4763"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2" name="Freeform 22">
              <a:extLst>
                <a:ext uri="{FF2B5EF4-FFF2-40B4-BE49-F238E27FC236}">
                  <a16:creationId xmlns:a16="http://schemas.microsoft.com/office/drawing/2014/main" id="{F3F612C5-F20C-428E-8B93-C7562E81467C}"/>
                </a:ext>
              </a:extLst>
            </p:cNvPr>
            <p:cNvSpPr>
              <a:spLocks/>
            </p:cNvSpPr>
            <p:nvPr/>
          </p:nvSpPr>
          <p:spPr bwMode="auto">
            <a:xfrm>
              <a:off x="7739063" y="4829175"/>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3" name="Freeform 23">
              <a:extLst>
                <a:ext uri="{FF2B5EF4-FFF2-40B4-BE49-F238E27FC236}">
                  <a16:creationId xmlns:a16="http://schemas.microsoft.com/office/drawing/2014/main" id="{D92E893D-D59A-4CBA-8AA2-DB3D244ED78E}"/>
                </a:ext>
              </a:extLst>
            </p:cNvPr>
            <p:cNvSpPr>
              <a:spLocks/>
            </p:cNvSpPr>
            <p:nvPr/>
          </p:nvSpPr>
          <p:spPr bwMode="auto">
            <a:xfrm>
              <a:off x="7732713" y="481488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4" name="Freeform 24">
              <a:extLst>
                <a:ext uri="{FF2B5EF4-FFF2-40B4-BE49-F238E27FC236}">
                  <a16:creationId xmlns:a16="http://schemas.microsoft.com/office/drawing/2014/main" id="{43A63DA6-10A6-4B6F-B265-A11AE269C61C}"/>
                </a:ext>
              </a:extLst>
            </p:cNvPr>
            <p:cNvSpPr>
              <a:spLocks/>
            </p:cNvSpPr>
            <p:nvPr/>
          </p:nvSpPr>
          <p:spPr bwMode="auto">
            <a:xfrm>
              <a:off x="7735888" y="48212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5" name="Freeform 25">
              <a:extLst>
                <a:ext uri="{FF2B5EF4-FFF2-40B4-BE49-F238E27FC236}">
                  <a16:creationId xmlns:a16="http://schemas.microsoft.com/office/drawing/2014/main" id="{202F262E-F100-47AE-B40F-0BB5A41A4194}"/>
                </a:ext>
              </a:extLst>
            </p:cNvPr>
            <p:cNvSpPr>
              <a:spLocks/>
            </p:cNvSpPr>
            <p:nvPr/>
          </p:nvSpPr>
          <p:spPr bwMode="auto">
            <a:xfrm>
              <a:off x="7435850" y="48180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6" name="Freeform 26">
              <a:extLst>
                <a:ext uri="{FF2B5EF4-FFF2-40B4-BE49-F238E27FC236}">
                  <a16:creationId xmlns:a16="http://schemas.microsoft.com/office/drawing/2014/main" id="{BA4E90E0-C799-4395-A44A-DECCA75EBCEC}"/>
                </a:ext>
              </a:extLst>
            </p:cNvPr>
            <p:cNvSpPr>
              <a:spLocks/>
            </p:cNvSpPr>
            <p:nvPr/>
          </p:nvSpPr>
          <p:spPr bwMode="auto">
            <a:xfrm>
              <a:off x="7743825" y="4840288"/>
              <a:ext cx="0" cy="793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7" name="Freeform 27">
              <a:extLst>
                <a:ext uri="{FF2B5EF4-FFF2-40B4-BE49-F238E27FC236}">
                  <a16:creationId xmlns:a16="http://schemas.microsoft.com/office/drawing/2014/main" id="{34E0D5CC-8B16-4293-8E83-F6C0C070CB70}"/>
                </a:ext>
              </a:extLst>
            </p:cNvPr>
            <p:cNvSpPr>
              <a:spLocks/>
            </p:cNvSpPr>
            <p:nvPr/>
          </p:nvSpPr>
          <p:spPr bwMode="auto">
            <a:xfrm>
              <a:off x="7743825" y="4848225"/>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8" name="Freeform 28">
              <a:extLst>
                <a:ext uri="{FF2B5EF4-FFF2-40B4-BE49-F238E27FC236}">
                  <a16:creationId xmlns:a16="http://schemas.microsoft.com/office/drawing/2014/main" id="{3498E56C-3607-46D4-85C9-B6D12C41F05E}"/>
                </a:ext>
              </a:extLst>
            </p:cNvPr>
            <p:cNvSpPr>
              <a:spLocks/>
            </p:cNvSpPr>
            <p:nvPr/>
          </p:nvSpPr>
          <p:spPr bwMode="auto">
            <a:xfrm>
              <a:off x="7727950" y="48101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9" name="Freeform 29">
              <a:extLst>
                <a:ext uri="{FF2B5EF4-FFF2-40B4-BE49-F238E27FC236}">
                  <a16:creationId xmlns:a16="http://schemas.microsoft.com/office/drawing/2014/main" id="{74B6ED59-EF5F-442F-AA7D-AA56A9568546}"/>
                </a:ext>
              </a:extLst>
            </p:cNvPr>
            <p:cNvSpPr>
              <a:spLocks/>
            </p:cNvSpPr>
            <p:nvPr/>
          </p:nvSpPr>
          <p:spPr bwMode="auto">
            <a:xfrm>
              <a:off x="7429500" y="4843463"/>
              <a:ext cx="0" cy="476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0" name="Freeform 30">
              <a:extLst>
                <a:ext uri="{FF2B5EF4-FFF2-40B4-BE49-F238E27FC236}">
                  <a16:creationId xmlns:a16="http://schemas.microsoft.com/office/drawing/2014/main" id="{7FB95B4B-F115-49E9-8A25-656E94004ED7}"/>
                </a:ext>
              </a:extLst>
            </p:cNvPr>
            <p:cNvSpPr>
              <a:spLocks/>
            </p:cNvSpPr>
            <p:nvPr/>
          </p:nvSpPr>
          <p:spPr bwMode="auto">
            <a:xfrm>
              <a:off x="7432675" y="48323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1" name="Freeform 31">
              <a:extLst>
                <a:ext uri="{FF2B5EF4-FFF2-40B4-BE49-F238E27FC236}">
                  <a16:creationId xmlns:a16="http://schemas.microsoft.com/office/drawing/2014/main" id="{E15651D4-B937-4026-B3B9-811C5BE5EC90}"/>
                </a:ext>
              </a:extLst>
            </p:cNvPr>
            <p:cNvSpPr>
              <a:spLocks/>
            </p:cNvSpPr>
            <p:nvPr/>
          </p:nvSpPr>
          <p:spPr bwMode="auto">
            <a:xfrm>
              <a:off x="7432675" y="482600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2" name="Freeform 32">
              <a:extLst>
                <a:ext uri="{FF2B5EF4-FFF2-40B4-BE49-F238E27FC236}">
                  <a16:creationId xmlns:a16="http://schemas.microsoft.com/office/drawing/2014/main" id="{765F922A-C6A8-4A8C-9918-62655E7F883C}"/>
                </a:ext>
              </a:extLst>
            </p:cNvPr>
            <p:cNvSpPr>
              <a:spLocks/>
            </p:cNvSpPr>
            <p:nvPr/>
          </p:nvSpPr>
          <p:spPr bwMode="auto">
            <a:xfrm>
              <a:off x="7429500" y="48371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3" name="Freeform 33">
              <a:extLst>
                <a:ext uri="{FF2B5EF4-FFF2-40B4-BE49-F238E27FC236}">
                  <a16:creationId xmlns:a16="http://schemas.microsoft.com/office/drawing/2014/main" id="{77E45FEE-DD88-4A00-889E-DF14122C0974}"/>
                </a:ext>
              </a:extLst>
            </p:cNvPr>
            <p:cNvSpPr>
              <a:spLocks/>
            </p:cNvSpPr>
            <p:nvPr/>
          </p:nvSpPr>
          <p:spPr bwMode="auto">
            <a:xfrm>
              <a:off x="7421563" y="4848225"/>
              <a:ext cx="328613" cy="292100"/>
            </a:xfrm>
            <a:custGeom>
              <a:avLst/>
              <a:gdLst>
                <a:gd name="T0" fmla="*/ 84 w 89"/>
                <a:gd name="T1" fmla="*/ 19 h 79"/>
                <a:gd name="T2" fmla="*/ 82 w 89"/>
                <a:gd name="T3" fmla="*/ 19 h 79"/>
                <a:gd name="T4" fmla="*/ 82 w 89"/>
                <a:gd name="T5" fmla="*/ 13 h 79"/>
                <a:gd name="T6" fmla="*/ 82 w 89"/>
                <a:gd name="T7" fmla="*/ 12 h 79"/>
                <a:gd name="T8" fmla="*/ 82 w 89"/>
                <a:gd name="T9" fmla="*/ 11 h 79"/>
                <a:gd name="T10" fmla="*/ 82 w 89"/>
                <a:gd name="T11" fmla="*/ 10 h 79"/>
                <a:gd name="T12" fmla="*/ 82 w 89"/>
                <a:gd name="T13" fmla="*/ 9 h 79"/>
                <a:gd name="T14" fmla="*/ 81 w 89"/>
                <a:gd name="T15" fmla="*/ 8 h 79"/>
                <a:gd name="T16" fmla="*/ 81 w 89"/>
                <a:gd name="T17" fmla="*/ 8 h 79"/>
                <a:gd name="T18" fmla="*/ 81 w 89"/>
                <a:gd name="T19" fmla="*/ 7 h 79"/>
                <a:gd name="T20" fmla="*/ 80 w 89"/>
                <a:gd name="T21" fmla="*/ 5 h 79"/>
                <a:gd name="T22" fmla="*/ 80 w 89"/>
                <a:gd name="T23" fmla="*/ 5 h 79"/>
                <a:gd name="T24" fmla="*/ 80 w 89"/>
                <a:gd name="T25" fmla="*/ 4 h 79"/>
                <a:gd name="T26" fmla="*/ 79 w 89"/>
                <a:gd name="T27" fmla="*/ 4 h 79"/>
                <a:gd name="T28" fmla="*/ 79 w 89"/>
                <a:gd name="T29" fmla="*/ 3 h 79"/>
                <a:gd name="T30" fmla="*/ 79 w 89"/>
                <a:gd name="T31" fmla="*/ 3 h 79"/>
                <a:gd name="T32" fmla="*/ 72 w 89"/>
                <a:gd name="T33" fmla="*/ 3 h 79"/>
                <a:gd name="T34" fmla="*/ 59 w 89"/>
                <a:gd name="T35" fmla="*/ 0 h 79"/>
                <a:gd name="T36" fmla="*/ 36 w 89"/>
                <a:gd name="T37" fmla="*/ 3 h 79"/>
                <a:gd name="T38" fmla="*/ 12 w 89"/>
                <a:gd name="T39" fmla="*/ 0 h 79"/>
                <a:gd name="T40" fmla="*/ 9 w 89"/>
                <a:gd name="T41" fmla="*/ 4 h 79"/>
                <a:gd name="T42" fmla="*/ 9 w 89"/>
                <a:gd name="T43" fmla="*/ 4 h 79"/>
                <a:gd name="T44" fmla="*/ 8 w 89"/>
                <a:gd name="T45" fmla="*/ 6 h 79"/>
                <a:gd name="T46" fmla="*/ 8 w 89"/>
                <a:gd name="T47" fmla="*/ 6 h 79"/>
                <a:gd name="T48" fmla="*/ 7 w 89"/>
                <a:gd name="T49" fmla="*/ 7 h 79"/>
                <a:gd name="T50" fmla="*/ 7 w 89"/>
                <a:gd name="T51" fmla="*/ 8 h 79"/>
                <a:gd name="T52" fmla="*/ 7 w 89"/>
                <a:gd name="T53" fmla="*/ 9 h 79"/>
                <a:gd name="T54" fmla="*/ 7 w 89"/>
                <a:gd name="T55" fmla="*/ 10 h 79"/>
                <a:gd name="T56" fmla="*/ 6 w 89"/>
                <a:gd name="T57" fmla="*/ 11 h 79"/>
                <a:gd name="T58" fmla="*/ 6 w 89"/>
                <a:gd name="T59" fmla="*/ 11 h 79"/>
                <a:gd name="T60" fmla="*/ 6 w 89"/>
                <a:gd name="T61" fmla="*/ 13 h 79"/>
                <a:gd name="T62" fmla="*/ 6 w 89"/>
                <a:gd name="T63" fmla="*/ 19 h 79"/>
                <a:gd name="T64" fmla="*/ 5 w 89"/>
                <a:gd name="T65" fmla="*/ 19 h 79"/>
                <a:gd name="T66" fmla="*/ 0 w 89"/>
                <a:gd name="T67" fmla="*/ 25 h 79"/>
                <a:gd name="T68" fmla="*/ 0 w 89"/>
                <a:gd name="T69" fmla="*/ 39 h 79"/>
                <a:gd name="T70" fmla="*/ 6 w 89"/>
                <a:gd name="T71" fmla="*/ 46 h 79"/>
                <a:gd name="T72" fmla="*/ 27 w 89"/>
                <a:gd name="T73" fmla="*/ 79 h 79"/>
                <a:gd name="T74" fmla="*/ 61 w 89"/>
                <a:gd name="T75" fmla="*/ 79 h 79"/>
                <a:gd name="T76" fmla="*/ 82 w 89"/>
                <a:gd name="T77" fmla="*/ 46 h 79"/>
                <a:gd name="T78" fmla="*/ 89 w 89"/>
                <a:gd name="T79" fmla="*/ 39 h 79"/>
                <a:gd name="T80" fmla="*/ 89 w 89"/>
                <a:gd name="T81" fmla="*/ 25 h 79"/>
                <a:gd name="T82" fmla="*/ 84 w 89"/>
                <a:gd name="T83"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9" h="79">
                  <a:moveTo>
                    <a:pt x="84" y="19"/>
                  </a:moveTo>
                  <a:cubicBezTo>
                    <a:pt x="84" y="19"/>
                    <a:pt x="83" y="19"/>
                    <a:pt x="82" y="19"/>
                  </a:cubicBezTo>
                  <a:cubicBezTo>
                    <a:pt x="82" y="13"/>
                    <a:pt x="82" y="13"/>
                    <a:pt x="82" y="13"/>
                  </a:cubicBezTo>
                  <a:cubicBezTo>
                    <a:pt x="82" y="13"/>
                    <a:pt x="82" y="12"/>
                    <a:pt x="82" y="12"/>
                  </a:cubicBezTo>
                  <a:cubicBezTo>
                    <a:pt x="82" y="11"/>
                    <a:pt x="82" y="11"/>
                    <a:pt x="82" y="11"/>
                  </a:cubicBezTo>
                  <a:cubicBezTo>
                    <a:pt x="82" y="11"/>
                    <a:pt x="82" y="10"/>
                    <a:pt x="82" y="10"/>
                  </a:cubicBezTo>
                  <a:cubicBezTo>
                    <a:pt x="82" y="10"/>
                    <a:pt x="82" y="10"/>
                    <a:pt x="82" y="9"/>
                  </a:cubicBezTo>
                  <a:cubicBezTo>
                    <a:pt x="82" y="9"/>
                    <a:pt x="82" y="9"/>
                    <a:pt x="81" y="8"/>
                  </a:cubicBezTo>
                  <a:cubicBezTo>
                    <a:pt x="81" y="8"/>
                    <a:pt x="81" y="8"/>
                    <a:pt x="81" y="8"/>
                  </a:cubicBezTo>
                  <a:cubicBezTo>
                    <a:pt x="81" y="7"/>
                    <a:pt x="81" y="7"/>
                    <a:pt x="81" y="7"/>
                  </a:cubicBezTo>
                  <a:cubicBezTo>
                    <a:pt x="81" y="6"/>
                    <a:pt x="81" y="6"/>
                    <a:pt x="80" y="5"/>
                  </a:cubicBezTo>
                  <a:cubicBezTo>
                    <a:pt x="80" y="5"/>
                    <a:pt x="80" y="5"/>
                    <a:pt x="80" y="5"/>
                  </a:cubicBezTo>
                  <a:cubicBezTo>
                    <a:pt x="80" y="5"/>
                    <a:pt x="80" y="4"/>
                    <a:pt x="80" y="4"/>
                  </a:cubicBezTo>
                  <a:cubicBezTo>
                    <a:pt x="80" y="4"/>
                    <a:pt x="79" y="4"/>
                    <a:pt x="79" y="4"/>
                  </a:cubicBezTo>
                  <a:cubicBezTo>
                    <a:pt x="79" y="3"/>
                    <a:pt x="79" y="3"/>
                    <a:pt x="79" y="3"/>
                  </a:cubicBezTo>
                  <a:cubicBezTo>
                    <a:pt x="79" y="3"/>
                    <a:pt x="79" y="3"/>
                    <a:pt x="79" y="3"/>
                  </a:cubicBezTo>
                  <a:cubicBezTo>
                    <a:pt x="77" y="3"/>
                    <a:pt x="74" y="3"/>
                    <a:pt x="72" y="3"/>
                  </a:cubicBezTo>
                  <a:cubicBezTo>
                    <a:pt x="67" y="3"/>
                    <a:pt x="62" y="2"/>
                    <a:pt x="59" y="0"/>
                  </a:cubicBezTo>
                  <a:cubicBezTo>
                    <a:pt x="54" y="2"/>
                    <a:pt x="45" y="3"/>
                    <a:pt x="36" y="3"/>
                  </a:cubicBezTo>
                  <a:cubicBezTo>
                    <a:pt x="26" y="3"/>
                    <a:pt x="18" y="2"/>
                    <a:pt x="12" y="0"/>
                  </a:cubicBezTo>
                  <a:cubicBezTo>
                    <a:pt x="11" y="1"/>
                    <a:pt x="10" y="3"/>
                    <a:pt x="9" y="4"/>
                  </a:cubicBezTo>
                  <a:cubicBezTo>
                    <a:pt x="9" y="4"/>
                    <a:pt x="9" y="4"/>
                    <a:pt x="9" y="4"/>
                  </a:cubicBezTo>
                  <a:cubicBezTo>
                    <a:pt x="8" y="5"/>
                    <a:pt x="8" y="5"/>
                    <a:pt x="8" y="6"/>
                  </a:cubicBezTo>
                  <a:cubicBezTo>
                    <a:pt x="8" y="6"/>
                    <a:pt x="8" y="6"/>
                    <a:pt x="8" y="6"/>
                  </a:cubicBezTo>
                  <a:cubicBezTo>
                    <a:pt x="8" y="6"/>
                    <a:pt x="7" y="7"/>
                    <a:pt x="7" y="7"/>
                  </a:cubicBezTo>
                  <a:cubicBezTo>
                    <a:pt x="7" y="8"/>
                    <a:pt x="7" y="8"/>
                    <a:pt x="7" y="8"/>
                  </a:cubicBezTo>
                  <a:cubicBezTo>
                    <a:pt x="7" y="8"/>
                    <a:pt x="7" y="9"/>
                    <a:pt x="7" y="9"/>
                  </a:cubicBezTo>
                  <a:cubicBezTo>
                    <a:pt x="7" y="9"/>
                    <a:pt x="7" y="9"/>
                    <a:pt x="7" y="10"/>
                  </a:cubicBezTo>
                  <a:cubicBezTo>
                    <a:pt x="6" y="10"/>
                    <a:pt x="6" y="10"/>
                    <a:pt x="6" y="11"/>
                  </a:cubicBezTo>
                  <a:cubicBezTo>
                    <a:pt x="6" y="11"/>
                    <a:pt x="6" y="11"/>
                    <a:pt x="6" y="11"/>
                  </a:cubicBezTo>
                  <a:cubicBezTo>
                    <a:pt x="6" y="12"/>
                    <a:pt x="6" y="13"/>
                    <a:pt x="6" y="13"/>
                  </a:cubicBezTo>
                  <a:cubicBezTo>
                    <a:pt x="6" y="19"/>
                    <a:pt x="6" y="19"/>
                    <a:pt x="6" y="19"/>
                  </a:cubicBezTo>
                  <a:cubicBezTo>
                    <a:pt x="6" y="19"/>
                    <a:pt x="5" y="19"/>
                    <a:pt x="5" y="19"/>
                  </a:cubicBezTo>
                  <a:cubicBezTo>
                    <a:pt x="2" y="19"/>
                    <a:pt x="0" y="22"/>
                    <a:pt x="0" y="25"/>
                  </a:cubicBezTo>
                  <a:cubicBezTo>
                    <a:pt x="0" y="39"/>
                    <a:pt x="0" y="39"/>
                    <a:pt x="0" y="39"/>
                  </a:cubicBezTo>
                  <a:cubicBezTo>
                    <a:pt x="0" y="43"/>
                    <a:pt x="3" y="46"/>
                    <a:pt x="6" y="46"/>
                  </a:cubicBezTo>
                  <a:cubicBezTo>
                    <a:pt x="6" y="46"/>
                    <a:pt x="17" y="79"/>
                    <a:pt x="27" y="79"/>
                  </a:cubicBezTo>
                  <a:cubicBezTo>
                    <a:pt x="61" y="79"/>
                    <a:pt x="61" y="79"/>
                    <a:pt x="61" y="79"/>
                  </a:cubicBezTo>
                  <a:cubicBezTo>
                    <a:pt x="71" y="79"/>
                    <a:pt x="82" y="46"/>
                    <a:pt x="82" y="46"/>
                  </a:cubicBezTo>
                  <a:cubicBezTo>
                    <a:pt x="86" y="46"/>
                    <a:pt x="89" y="43"/>
                    <a:pt x="89" y="39"/>
                  </a:cubicBezTo>
                  <a:cubicBezTo>
                    <a:pt x="89" y="25"/>
                    <a:pt x="89" y="25"/>
                    <a:pt x="89" y="25"/>
                  </a:cubicBezTo>
                  <a:cubicBezTo>
                    <a:pt x="89" y="22"/>
                    <a:pt x="87" y="20"/>
                    <a:pt x="84" y="1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4" name="Freeform 34">
              <a:extLst>
                <a:ext uri="{FF2B5EF4-FFF2-40B4-BE49-F238E27FC236}">
                  <a16:creationId xmlns:a16="http://schemas.microsoft.com/office/drawing/2014/main" id="{F67D4FFA-A66F-40DB-A5BB-F98620F7ADDB}"/>
                </a:ext>
              </a:extLst>
            </p:cNvPr>
            <p:cNvSpPr>
              <a:spLocks/>
            </p:cNvSpPr>
            <p:nvPr/>
          </p:nvSpPr>
          <p:spPr bwMode="auto">
            <a:xfrm>
              <a:off x="7539038" y="5224463"/>
              <a:ext cx="60325" cy="74613"/>
            </a:xfrm>
            <a:custGeom>
              <a:avLst/>
              <a:gdLst>
                <a:gd name="T0" fmla="*/ 0 w 38"/>
                <a:gd name="T1" fmla="*/ 47 h 47"/>
                <a:gd name="T2" fmla="*/ 38 w 38"/>
                <a:gd name="T3" fmla="*/ 47 h 47"/>
                <a:gd name="T4" fmla="*/ 19 w 38"/>
                <a:gd name="T5" fmla="*/ 0 h 47"/>
                <a:gd name="T6" fmla="*/ 0 w 38"/>
                <a:gd name="T7" fmla="*/ 0 h 47"/>
                <a:gd name="T8" fmla="*/ 0 w 38"/>
                <a:gd name="T9" fmla="*/ 47 h 47"/>
              </a:gdLst>
              <a:ahLst/>
              <a:cxnLst>
                <a:cxn ang="0">
                  <a:pos x="T0" y="T1"/>
                </a:cxn>
                <a:cxn ang="0">
                  <a:pos x="T2" y="T3"/>
                </a:cxn>
                <a:cxn ang="0">
                  <a:pos x="T4" y="T5"/>
                </a:cxn>
                <a:cxn ang="0">
                  <a:pos x="T6" y="T7"/>
                </a:cxn>
                <a:cxn ang="0">
                  <a:pos x="T8" y="T9"/>
                </a:cxn>
              </a:cxnLst>
              <a:rect l="0" t="0" r="r" b="b"/>
              <a:pathLst>
                <a:path w="38" h="47">
                  <a:moveTo>
                    <a:pt x="0" y="47"/>
                  </a:moveTo>
                  <a:lnTo>
                    <a:pt x="38" y="47"/>
                  </a:lnTo>
                  <a:lnTo>
                    <a:pt x="19" y="0"/>
                  </a:lnTo>
                  <a:lnTo>
                    <a:pt x="0" y="0"/>
                  </a:lnTo>
                  <a:lnTo>
                    <a:pt x="0" y="4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5" name="Freeform 35">
              <a:extLst>
                <a:ext uri="{FF2B5EF4-FFF2-40B4-BE49-F238E27FC236}">
                  <a16:creationId xmlns:a16="http://schemas.microsoft.com/office/drawing/2014/main" id="{9FB8A704-6EA2-4479-B68D-5DFF2EE0946D}"/>
                </a:ext>
              </a:extLst>
            </p:cNvPr>
            <p:cNvSpPr>
              <a:spLocks/>
            </p:cNvSpPr>
            <p:nvPr/>
          </p:nvSpPr>
          <p:spPr bwMode="auto">
            <a:xfrm>
              <a:off x="7572375" y="5224463"/>
              <a:ext cx="60325" cy="74613"/>
            </a:xfrm>
            <a:custGeom>
              <a:avLst/>
              <a:gdLst>
                <a:gd name="T0" fmla="*/ 38 w 38"/>
                <a:gd name="T1" fmla="*/ 47 h 47"/>
                <a:gd name="T2" fmla="*/ 0 w 38"/>
                <a:gd name="T3" fmla="*/ 47 h 47"/>
                <a:gd name="T4" fmla="*/ 17 w 38"/>
                <a:gd name="T5" fmla="*/ 0 h 47"/>
                <a:gd name="T6" fmla="*/ 38 w 38"/>
                <a:gd name="T7" fmla="*/ 0 h 47"/>
                <a:gd name="T8" fmla="*/ 38 w 38"/>
                <a:gd name="T9" fmla="*/ 47 h 47"/>
              </a:gdLst>
              <a:ahLst/>
              <a:cxnLst>
                <a:cxn ang="0">
                  <a:pos x="T0" y="T1"/>
                </a:cxn>
                <a:cxn ang="0">
                  <a:pos x="T2" y="T3"/>
                </a:cxn>
                <a:cxn ang="0">
                  <a:pos x="T4" y="T5"/>
                </a:cxn>
                <a:cxn ang="0">
                  <a:pos x="T6" y="T7"/>
                </a:cxn>
                <a:cxn ang="0">
                  <a:pos x="T8" y="T9"/>
                </a:cxn>
              </a:cxnLst>
              <a:rect l="0" t="0" r="r" b="b"/>
              <a:pathLst>
                <a:path w="38" h="47">
                  <a:moveTo>
                    <a:pt x="38" y="47"/>
                  </a:moveTo>
                  <a:lnTo>
                    <a:pt x="0" y="47"/>
                  </a:lnTo>
                  <a:lnTo>
                    <a:pt x="17" y="0"/>
                  </a:lnTo>
                  <a:lnTo>
                    <a:pt x="38" y="0"/>
                  </a:lnTo>
                  <a:lnTo>
                    <a:pt x="38" y="4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6" name="Freeform 36">
              <a:extLst>
                <a:ext uri="{FF2B5EF4-FFF2-40B4-BE49-F238E27FC236}">
                  <a16:creationId xmlns:a16="http://schemas.microsoft.com/office/drawing/2014/main" id="{A3F68421-CF6C-4517-AC65-D1E655B257F5}"/>
                </a:ext>
              </a:extLst>
            </p:cNvPr>
            <p:cNvSpPr>
              <a:spLocks/>
            </p:cNvSpPr>
            <p:nvPr/>
          </p:nvSpPr>
          <p:spPr bwMode="auto">
            <a:xfrm>
              <a:off x="7421563" y="5195888"/>
              <a:ext cx="328613" cy="280988"/>
            </a:xfrm>
            <a:custGeom>
              <a:avLst/>
              <a:gdLst>
                <a:gd name="T0" fmla="*/ 0 w 207"/>
                <a:gd name="T1" fmla="*/ 11 h 177"/>
                <a:gd name="T2" fmla="*/ 23 w 207"/>
                <a:gd name="T3" fmla="*/ 7 h 177"/>
                <a:gd name="T4" fmla="*/ 88 w 207"/>
                <a:gd name="T5" fmla="*/ 58 h 177"/>
                <a:gd name="T6" fmla="*/ 114 w 207"/>
                <a:gd name="T7" fmla="*/ 58 h 177"/>
                <a:gd name="T8" fmla="*/ 182 w 207"/>
                <a:gd name="T9" fmla="*/ 0 h 177"/>
                <a:gd name="T10" fmla="*/ 207 w 207"/>
                <a:gd name="T11" fmla="*/ 4 h 177"/>
                <a:gd name="T12" fmla="*/ 175 w 207"/>
                <a:gd name="T13" fmla="*/ 170 h 177"/>
                <a:gd name="T14" fmla="*/ 47 w 207"/>
                <a:gd name="T15" fmla="*/ 177 h 177"/>
                <a:gd name="T16" fmla="*/ 0 w 207"/>
                <a:gd name="T17" fmla="*/ 1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77">
                  <a:moveTo>
                    <a:pt x="0" y="11"/>
                  </a:moveTo>
                  <a:lnTo>
                    <a:pt x="23" y="7"/>
                  </a:lnTo>
                  <a:lnTo>
                    <a:pt x="88" y="58"/>
                  </a:lnTo>
                  <a:lnTo>
                    <a:pt x="114" y="58"/>
                  </a:lnTo>
                  <a:lnTo>
                    <a:pt x="182" y="0"/>
                  </a:lnTo>
                  <a:lnTo>
                    <a:pt x="207" y="4"/>
                  </a:lnTo>
                  <a:lnTo>
                    <a:pt x="175" y="170"/>
                  </a:lnTo>
                  <a:lnTo>
                    <a:pt x="47" y="177"/>
                  </a:lnTo>
                  <a:lnTo>
                    <a:pt x="0" y="1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7" name="Freeform 37">
              <a:extLst>
                <a:ext uri="{FF2B5EF4-FFF2-40B4-BE49-F238E27FC236}">
                  <a16:creationId xmlns:a16="http://schemas.microsoft.com/office/drawing/2014/main" id="{71636435-F6B2-42BD-AB9B-9C276F87D61F}"/>
                </a:ext>
              </a:extLst>
            </p:cNvPr>
            <p:cNvSpPr>
              <a:spLocks/>
            </p:cNvSpPr>
            <p:nvPr/>
          </p:nvSpPr>
          <p:spPr bwMode="auto">
            <a:xfrm>
              <a:off x="7421563" y="5151438"/>
              <a:ext cx="147638" cy="147638"/>
            </a:xfrm>
            <a:custGeom>
              <a:avLst/>
              <a:gdLst>
                <a:gd name="T0" fmla="*/ 67 w 93"/>
                <a:gd name="T1" fmla="*/ 93 h 93"/>
                <a:gd name="T2" fmla="*/ 0 w 93"/>
                <a:gd name="T3" fmla="*/ 25 h 93"/>
                <a:gd name="T4" fmla="*/ 23 w 93"/>
                <a:gd name="T5" fmla="*/ 0 h 93"/>
                <a:gd name="T6" fmla="*/ 93 w 93"/>
                <a:gd name="T7" fmla="*/ 46 h 93"/>
                <a:gd name="T8" fmla="*/ 67 w 93"/>
                <a:gd name="T9" fmla="*/ 93 h 93"/>
              </a:gdLst>
              <a:ahLst/>
              <a:cxnLst>
                <a:cxn ang="0">
                  <a:pos x="T0" y="T1"/>
                </a:cxn>
                <a:cxn ang="0">
                  <a:pos x="T2" y="T3"/>
                </a:cxn>
                <a:cxn ang="0">
                  <a:pos x="T4" y="T5"/>
                </a:cxn>
                <a:cxn ang="0">
                  <a:pos x="T6" y="T7"/>
                </a:cxn>
                <a:cxn ang="0">
                  <a:pos x="T8" y="T9"/>
                </a:cxn>
              </a:cxnLst>
              <a:rect l="0" t="0" r="r" b="b"/>
              <a:pathLst>
                <a:path w="93" h="93">
                  <a:moveTo>
                    <a:pt x="67" y="93"/>
                  </a:moveTo>
                  <a:lnTo>
                    <a:pt x="0" y="25"/>
                  </a:lnTo>
                  <a:lnTo>
                    <a:pt x="23" y="0"/>
                  </a:lnTo>
                  <a:lnTo>
                    <a:pt x="93" y="46"/>
                  </a:lnTo>
                  <a:lnTo>
                    <a:pt x="67" y="9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8" name="Freeform 38">
              <a:extLst>
                <a:ext uri="{FF2B5EF4-FFF2-40B4-BE49-F238E27FC236}">
                  <a16:creationId xmlns:a16="http://schemas.microsoft.com/office/drawing/2014/main" id="{4A68C28E-EB5D-4627-8B27-CFE52A833491}"/>
                </a:ext>
              </a:extLst>
            </p:cNvPr>
            <p:cNvSpPr>
              <a:spLocks/>
            </p:cNvSpPr>
            <p:nvPr/>
          </p:nvSpPr>
          <p:spPr bwMode="auto">
            <a:xfrm>
              <a:off x="7599363" y="5151438"/>
              <a:ext cx="150813" cy="147638"/>
            </a:xfrm>
            <a:custGeom>
              <a:avLst/>
              <a:gdLst>
                <a:gd name="T0" fmla="*/ 25 w 95"/>
                <a:gd name="T1" fmla="*/ 93 h 93"/>
                <a:gd name="T2" fmla="*/ 95 w 95"/>
                <a:gd name="T3" fmla="*/ 25 h 93"/>
                <a:gd name="T4" fmla="*/ 70 w 95"/>
                <a:gd name="T5" fmla="*/ 0 h 93"/>
                <a:gd name="T6" fmla="*/ 0 w 95"/>
                <a:gd name="T7" fmla="*/ 46 h 93"/>
                <a:gd name="T8" fmla="*/ 25 w 95"/>
                <a:gd name="T9" fmla="*/ 93 h 93"/>
              </a:gdLst>
              <a:ahLst/>
              <a:cxnLst>
                <a:cxn ang="0">
                  <a:pos x="T0" y="T1"/>
                </a:cxn>
                <a:cxn ang="0">
                  <a:pos x="T2" y="T3"/>
                </a:cxn>
                <a:cxn ang="0">
                  <a:pos x="T4" y="T5"/>
                </a:cxn>
                <a:cxn ang="0">
                  <a:pos x="T6" y="T7"/>
                </a:cxn>
                <a:cxn ang="0">
                  <a:pos x="T8" y="T9"/>
                </a:cxn>
              </a:cxnLst>
              <a:rect l="0" t="0" r="r" b="b"/>
              <a:pathLst>
                <a:path w="95" h="93">
                  <a:moveTo>
                    <a:pt x="25" y="93"/>
                  </a:moveTo>
                  <a:lnTo>
                    <a:pt x="95" y="25"/>
                  </a:lnTo>
                  <a:lnTo>
                    <a:pt x="70" y="0"/>
                  </a:lnTo>
                  <a:lnTo>
                    <a:pt x="0" y="46"/>
                  </a:lnTo>
                  <a:lnTo>
                    <a:pt x="25" y="9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9" name="Freeform 39">
              <a:extLst>
                <a:ext uri="{FF2B5EF4-FFF2-40B4-BE49-F238E27FC236}">
                  <a16:creationId xmlns:a16="http://schemas.microsoft.com/office/drawing/2014/main" id="{BB4EFF8A-D9D8-4E8C-A4E4-64AA99D846D0}"/>
                </a:ext>
              </a:extLst>
            </p:cNvPr>
            <p:cNvSpPr>
              <a:spLocks/>
            </p:cNvSpPr>
            <p:nvPr/>
          </p:nvSpPr>
          <p:spPr bwMode="auto">
            <a:xfrm>
              <a:off x="7262813" y="5176838"/>
              <a:ext cx="650875" cy="1417638"/>
            </a:xfrm>
            <a:custGeom>
              <a:avLst/>
              <a:gdLst>
                <a:gd name="T0" fmla="*/ 128 w 176"/>
                <a:gd name="T1" fmla="*/ 1 h 383"/>
                <a:gd name="T2" fmla="*/ 88 w 176"/>
                <a:gd name="T3" fmla="*/ 50 h 383"/>
                <a:gd name="T4" fmla="*/ 87 w 176"/>
                <a:gd name="T5" fmla="*/ 50 h 383"/>
                <a:gd name="T6" fmla="*/ 46 w 176"/>
                <a:gd name="T7" fmla="*/ 0 h 383"/>
                <a:gd name="T8" fmla="*/ 8 w 176"/>
                <a:gd name="T9" fmla="*/ 10 h 383"/>
                <a:gd name="T10" fmla="*/ 18 w 176"/>
                <a:gd name="T11" fmla="*/ 167 h 383"/>
                <a:gd name="T12" fmla="*/ 0 w 176"/>
                <a:gd name="T13" fmla="*/ 383 h 383"/>
                <a:gd name="T14" fmla="*/ 176 w 176"/>
                <a:gd name="T15" fmla="*/ 383 h 383"/>
                <a:gd name="T16" fmla="*/ 157 w 176"/>
                <a:gd name="T17" fmla="*/ 167 h 383"/>
                <a:gd name="T18" fmla="*/ 166 w 176"/>
                <a:gd name="T19" fmla="*/ 10 h 383"/>
                <a:gd name="T20" fmla="*/ 128 w 176"/>
                <a:gd name="T21" fmla="*/ 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383">
                  <a:moveTo>
                    <a:pt x="128" y="1"/>
                  </a:moveTo>
                  <a:cubicBezTo>
                    <a:pt x="122" y="17"/>
                    <a:pt x="106" y="50"/>
                    <a:pt x="88" y="50"/>
                  </a:cubicBezTo>
                  <a:cubicBezTo>
                    <a:pt x="88" y="50"/>
                    <a:pt x="87" y="50"/>
                    <a:pt x="87" y="50"/>
                  </a:cubicBezTo>
                  <a:cubicBezTo>
                    <a:pt x="68" y="50"/>
                    <a:pt x="52" y="16"/>
                    <a:pt x="46" y="0"/>
                  </a:cubicBezTo>
                  <a:cubicBezTo>
                    <a:pt x="8" y="10"/>
                    <a:pt x="8" y="10"/>
                    <a:pt x="8" y="10"/>
                  </a:cubicBezTo>
                  <a:cubicBezTo>
                    <a:pt x="18" y="167"/>
                    <a:pt x="18" y="167"/>
                    <a:pt x="18" y="167"/>
                  </a:cubicBezTo>
                  <a:cubicBezTo>
                    <a:pt x="0" y="383"/>
                    <a:pt x="0" y="383"/>
                    <a:pt x="0" y="383"/>
                  </a:cubicBezTo>
                  <a:cubicBezTo>
                    <a:pt x="176" y="383"/>
                    <a:pt x="176" y="383"/>
                    <a:pt x="176" y="383"/>
                  </a:cubicBezTo>
                  <a:cubicBezTo>
                    <a:pt x="157" y="167"/>
                    <a:pt x="157" y="167"/>
                    <a:pt x="157" y="167"/>
                  </a:cubicBezTo>
                  <a:cubicBezTo>
                    <a:pt x="166" y="10"/>
                    <a:pt x="166" y="10"/>
                    <a:pt x="166" y="10"/>
                  </a:cubicBezTo>
                  <a:lnTo>
                    <a:pt x="128" y="1"/>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0" name="Freeform 40">
              <a:extLst>
                <a:ext uri="{FF2B5EF4-FFF2-40B4-BE49-F238E27FC236}">
                  <a16:creationId xmlns:a16="http://schemas.microsoft.com/office/drawing/2014/main" id="{4C0CEA19-7CFE-4214-9A82-FC0EE8074EAD}"/>
                </a:ext>
              </a:extLst>
            </p:cNvPr>
            <p:cNvSpPr>
              <a:spLocks noEditPoints="1"/>
            </p:cNvSpPr>
            <p:nvPr/>
          </p:nvSpPr>
          <p:spPr bwMode="auto">
            <a:xfrm>
              <a:off x="7332663" y="4522788"/>
              <a:ext cx="503238" cy="901700"/>
            </a:xfrm>
            <a:custGeom>
              <a:avLst/>
              <a:gdLst>
                <a:gd name="T0" fmla="*/ 68 w 136"/>
                <a:gd name="T1" fmla="*/ 0 h 244"/>
                <a:gd name="T2" fmla="*/ 0 w 136"/>
                <a:gd name="T3" fmla="*/ 126 h 244"/>
                <a:gd name="T4" fmla="*/ 68 w 136"/>
                <a:gd name="T5" fmla="*/ 244 h 244"/>
                <a:gd name="T6" fmla="*/ 136 w 136"/>
                <a:gd name="T7" fmla="*/ 126 h 244"/>
                <a:gd name="T8" fmla="*/ 68 w 136"/>
                <a:gd name="T9" fmla="*/ 0 h 244"/>
                <a:gd name="T10" fmla="*/ 68 w 136"/>
                <a:gd name="T11" fmla="*/ 230 h 244"/>
                <a:gd name="T12" fmla="*/ 23 w 136"/>
                <a:gd name="T13" fmla="*/ 138 h 244"/>
                <a:gd name="T14" fmla="*/ 68 w 136"/>
                <a:gd name="T15" fmla="*/ 52 h 244"/>
                <a:gd name="T16" fmla="*/ 113 w 136"/>
                <a:gd name="T17" fmla="*/ 138 h 244"/>
                <a:gd name="T18" fmla="*/ 68 w 136"/>
                <a:gd name="T19" fmla="*/ 23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4">
                  <a:moveTo>
                    <a:pt x="68" y="0"/>
                  </a:moveTo>
                  <a:cubicBezTo>
                    <a:pt x="68" y="0"/>
                    <a:pt x="0" y="56"/>
                    <a:pt x="0" y="126"/>
                  </a:cubicBezTo>
                  <a:cubicBezTo>
                    <a:pt x="0" y="195"/>
                    <a:pt x="35" y="244"/>
                    <a:pt x="68" y="244"/>
                  </a:cubicBezTo>
                  <a:cubicBezTo>
                    <a:pt x="101" y="244"/>
                    <a:pt x="136" y="195"/>
                    <a:pt x="136" y="126"/>
                  </a:cubicBezTo>
                  <a:cubicBezTo>
                    <a:pt x="136" y="56"/>
                    <a:pt x="68" y="0"/>
                    <a:pt x="68" y="0"/>
                  </a:cubicBezTo>
                  <a:close/>
                  <a:moveTo>
                    <a:pt x="68" y="230"/>
                  </a:moveTo>
                  <a:cubicBezTo>
                    <a:pt x="39" y="230"/>
                    <a:pt x="23" y="193"/>
                    <a:pt x="23" y="138"/>
                  </a:cubicBezTo>
                  <a:cubicBezTo>
                    <a:pt x="23" y="82"/>
                    <a:pt x="39" y="52"/>
                    <a:pt x="68" y="52"/>
                  </a:cubicBezTo>
                  <a:cubicBezTo>
                    <a:pt x="97" y="52"/>
                    <a:pt x="113" y="82"/>
                    <a:pt x="113" y="138"/>
                  </a:cubicBezTo>
                  <a:cubicBezTo>
                    <a:pt x="113" y="193"/>
                    <a:pt x="97" y="230"/>
                    <a:pt x="68" y="23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1" name="Freeform 41">
              <a:extLst>
                <a:ext uri="{FF2B5EF4-FFF2-40B4-BE49-F238E27FC236}">
                  <a16:creationId xmlns:a16="http://schemas.microsoft.com/office/drawing/2014/main" id="{17EAAF0E-BB09-4888-AE2C-107616824136}"/>
                </a:ext>
              </a:extLst>
            </p:cNvPr>
            <p:cNvSpPr>
              <a:spLocks/>
            </p:cNvSpPr>
            <p:nvPr/>
          </p:nvSpPr>
          <p:spPr bwMode="auto">
            <a:xfrm>
              <a:off x="7532688" y="5824538"/>
              <a:ext cx="100013" cy="769938"/>
            </a:xfrm>
            <a:custGeom>
              <a:avLst/>
              <a:gdLst>
                <a:gd name="T0" fmla="*/ 28 w 63"/>
                <a:gd name="T1" fmla="*/ 0 h 485"/>
                <a:gd name="T2" fmla="*/ 0 w 63"/>
                <a:gd name="T3" fmla="*/ 485 h 485"/>
                <a:gd name="T4" fmla="*/ 63 w 63"/>
                <a:gd name="T5" fmla="*/ 485 h 485"/>
                <a:gd name="T6" fmla="*/ 28 w 63"/>
                <a:gd name="T7" fmla="*/ 0 h 485"/>
              </a:gdLst>
              <a:ahLst/>
              <a:cxnLst>
                <a:cxn ang="0">
                  <a:pos x="T0" y="T1"/>
                </a:cxn>
                <a:cxn ang="0">
                  <a:pos x="T2" y="T3"/>
                </a:cxn>
                <a:cxn ang="0">
                  <a:pos x="T4" y="T5"/>
                </a:cxn>
                <a:cxn ang="0">
                  <a:pos x="T6" y="T7"/>
                </a:cxn>
              </a:cxnLst>
              <a:rect l="0" t="0" r="r" b="b"/>
              <a:pathLst>
                <a:path w="63" h="485">
                  <a:moveTo>
                    <a:pt x="28" y="0"/>
                  </a:moveTo>
                  <a:lnTo>
                    <a:pt x="0" y="485"/>
                  </a:lnTo>
                  <a:lnTo>
                    <a:pt x="63" y="485"/>
                  </a:lnTo>
                  <a:lnTo>
                    <a:pt x="28"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2" name="Oval 42">
              <a:extLst>
                <a:ext uri="{FF2B5EF4-FFF2-40B4-BE49-F238E27FC236}">
                  <a16:creationId xmlns:a16="http://schemas.microsoft.com/office/drawing/2014/main" id="{1940D4A4-6DA1-4F38-862C-99069C2F5EBE}"/>
                </a:ext>
              </a:extLst>
            </p:cNvPr>
            <p:cNvSpPr>
              <a:spLocks noChangeArrowheads="1"/>
            </p:cNvSpPr>
            <p:nvPr/>
          </p:nvSpPr>
          <p:spPr bwMode="auto">
            <a:xfrm>
              <a:off x="7566025" y="5513388"/>
              <a:ext cx="39688" cy="3651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3" name="Oval 43">
              <a:extLst>
                <a:ext uri="{FF2B5EF4-FFF2-40B4-BE49-F238E27FC236}">
                  <a16:creationId xmlns:a16="http://schemas.microsoft.com/office/drawing/2014/main" id="{8974712B-AE7E-452C-832B-313C162560A4}"/>
                </a:ext>
              </a:extLst>
            </p:cNvPr>
            <p:cNvSpPr>
              <a:spLocks noChangeArrowheads="1"/>
            </p:cNvSpPr>
            <p:nvPr/>
          </p:nvSpPr>
          <p:spPr bwMode="auto">
            <a:xfrm>
              <a:off x="7566025" y="5407025"/>
              <a:ext cx="39688" cy="39688"/>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4" name="Oval 44">
              <a:extLst>
                <a:ext uri="{FF2B5EF4-FFF2-40B4-BE49-F238E27FC236}">
                  <a16:creationId xmlns:a16="http://schemas.microsoft.com/office/drawing/2014/main" id="{B955D6BA-3DDB-4F8D-A553-C65A7E7CBB0F}"/>
                </a:ext>
              </a:extLst>
            </p:cNvPr>
            <p:cNvSpPr>
              <a:spLocks noChangeArrowheads="1"/>
            </p:cNvSpPr>
            <p:nvPr/>
          </p:nvSpPr>
          <p:spPr bwMode="auto">
            <a:xfrm>
              <a:off x="7566025" y="5616575"/>
              <a:ext cx="39688" cy="4127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5" name="Freeform 45">
              <a:extLst>
                <a:ext uri="{FF2B5EF4-FFF2-40B4-BE49-F238E27FC236}">
                  <a16:creationId xmlns:a16="http://schemas.microsoft.com/office/drawing/2014/main" id="{5178B076-5E46-4FEE-B05D-622D73928D79}"/>
                </a:ext>
              </a:extLst>
            </p:cNvPr>
            <p:cNvSpPr>
              <a:spLocks/>
            </p:cNvSpPr>
            <p:nvPr/>
          </p:nvSpPr>
          <p:spPr bwMode="auto">
            <a:xfrm>
              <a:off x="6684963" y="6027738"/>
              <a:ext cx="825500" cy="411163"/>
            </a:xfrm>
            <a:custGeom>
              <a:avLst/>
              <a:gdLst>
                <a:gd name="T0" fmla="*/ 223 w 223"/>
                <a:gd name="T1" fmla="*/ 111 h 111"/>
                <a:gd name="T2" fmla="*/ 112 w 223"/>
                <a:gd name="T3" fmla="*/ 0 h 111"/>
                <a:gd name="T4" fmla="*/ 0 w 223"/>
                <a:gd name="T5" fmla="*/ 111 h 111"/>
                <a:gd name="T6" fmla="*/ 7 w 223"/>
                <a:gd name="T7" fmla="*/ 111 h 111"/>
                <a:gd name="T8" fmla="*/ 112 w 223"/>
                <a:gd name="T9" fmla="*/ 7 h 111"/>
                <a:gd name="T10" fmla="*/ 216 w 223"/>
                <a:gd name="T11" fmla="*/ 111 h 111"/>
                <a:gd name="T12" fmla="*/ 223 w 223"/>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223" h="111">
                  <a:moveTo>
                    <a:pt x="223" y="111"/>
                  </a:moveTo>
                  <a:cubicBezTo>
                    <a:pt x="223" y="50"/>
                    <a:pt x="173" y="0"/>
                    <a:pt x="112" y="0"/>
                  </a:cubicBezTo>
                  <a:cubicBezTo>
                    <a:pt x="50" y="0"/>
                    <a:pt x="0" y="50"/>
                    <a:pt x="0" y="111"/>
                  </a:cubicBezTo>
                  <a:cubicBezTo>
                    <a:pt x="7" y="111"/>
                    <a:pt x="7" y="111"/>
                    <a:pt x="7" y="111"/>
                  </a:cubicBezTo>
                  <a:cubicBezTo>
                    <a:pt x="7" y="54"/>
                    <a:pt x="54" y="7"/>
                    <a:pt x="112" y="7"/>
                  </a:cubicBezTo>
                  <a:cubicBezTo>
                    <a:pt x="169" y="7"/>
                    <a:pt x="216" y="54"/>
                    <a:pt x="216" y="111"/>
                  </a:cubicBezTo>
                  <a:lnTo>
                    <a:pt x="223" y="11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6" name="Freeform 46">
              <a:extLst>
                <a:ext uri="{FF2B5EF4-FFF2-40B4-BE49-F238E27FC236}">
                  <a16:creationId xmlns:a16="http://schemas.microsoft.com/office/drawing/2014/main" id="{F0CCEBA8-7830-4DCC-A1DE-3CC6F83819D3}"/>
                </a:ext>
              </a:extLst>
            </p:cNvPr>
            <p:cNvSpPr>
              <a:spLocks noEditPoints="1"/>
            </p:cNvSpPr>
            <p:nvPr/>
          </p:nvSpPr>
          <p:spPr bwMode="auto">
            <a:xfrm>
              <a:off x="7046913" y="6157913"/>
              <a:ext cx="211138" cy="317500"/>
            </a:xfrm>
            <a:custGeom>
              <a:avLst/>
              <a:gdLst>
                <a:gd name="T0" fmla="*/ 28 w 57"/>
                <a:gd name="T1" fmla="*/ 86 h 86"/>
                <a:gd name="T2" fmla="*/ 7 w 57"/>
                <a:gd name="T3" fmla="*/ 75 h 86"/>
                <a:gd name="T4" fmla="*/ 0 w 57"/>
                <a:gd name="T5" fmla="*/ 45 h 86"/>
                <a:gd name="T6" fmla="*/ 8 w 57"/>
                <a:gd name="T7" fmla="*/ 11 h 86"/>
                <a:gd name="T8" fmla="*/ 30 w 57"/>
                <a:gd name="T9" fmla="*/ 0 h 86"/>
                <a:gd name="T10" fmla="*/ 57 w 57"/>
                <a:gd name="T11" fmla="*/ 43 h 86"/>
                <a:gd name="T12" fmla="*/ 49 w 57"/>
                <a:gd name="T13" fmla="*/ 75 h 86"/>
                <a:gd name="T14" fmla="*/ 28 w 57"/>
                <a:gd name="T15" fmla="*/ 86 h 86"/>
                <a:gd name="T16" fmla="*/ 29 w 57"/>
                <a:gd name="T17" fmla="*/ 11 h 86"/>
                <a:gd name="T18" fmla="*/ 14 w 57"/>
                <a:gd name="T19" fmla="*/ 44 h 86"/>
                <a:gd name="T20" fmla="*/ 29 w 57"/>
                <a:gd name="T21" fmla="*/ 75 h 86"/>
                <a:gd name="T22" fmla="*/ 43 w 57"/>
                <a:gd name="T23" fmla="*/ 44 h 86"/>
                <a:gd name="T24" fmla="*/ 29 w 57"/>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86">
                  <a:moveTo>
                    <a:pt x="28" y="86"/>
                  </a:moveTo>
                  <a:cubicBezTo>
                    <a:pt x="19" y="86"/>
                    <a:pt x="12" y="82"/>
                    <a:pt x="7" y="75"/>
                  </a:cubicBezTo>
                  <a:cubicBezTo>
                    <a:pt x="3" y="68"/>
                    <a:pt x="0" y="58"/>
                    <a:pt x="0" y="45"/>
                  </a:cubicBezTo>
                  <a:cubicBezTo>
                    <a:pt x="0" y="30"/>
                    <a:pt x="3" y="19"/>
                    <a:pt x="8" y="11"/>
                  </a:cubicBezTo>
                  <a:cubicBezTo>
                    <a:pt x="13" y="4"/>
                    <a:pt x="20" y="0"/>
                    <a:pt x="30" y="0"/>
                  </a:cubicBezTo>
                  <a:cubicBezTo>
                    <a:pt x="48" y="0"/>
                    <a:pt x="57" y="14"/>
                    <a:pt x="57" y="43"/>
                  </a:cubicBezTo>
                  <a:cubicBezTo>
                    <a:pt x="57" y="57"/>
                    <a:pt x="54" y="67"/>
                    <a:pt x="49" y="75"/>
                  </a:cubicBezTo>
                  <a:cubicBezTo>
                    <a:pt x="44" y="82"/>
                    <a:pt x="37" y="86"/>
                    <a:pt x="28" y="86"/>
                  </a:cubicBezTo>
                  <a:close/>
                  <a:moveTo>
                    <a:pt x="29" y="11"/>
                  </a:moveTo>
                  <a:cubicBezTo>
                    <a:pt x="19" y="11"/>
                    <a:pt x="14" y="22"/>
                    <a:pt x="14" y="44"/>
                  </a:cubicBezTo>
                  <a:cubicBezTo>
                    <a:pt x="14" y="65"/>
                    <a:pt x="19" y="75"/>
                    <a:pt x="29" y="75"/>
                  </a:cubicBezTo>
                  <a:cubicBezTo>
                    <a:pt x="38" y="75"/>
                    <a:pt x="43" y="65"/>
                    <a:pt x="43" y="44"/>
                  </a:cubicBezTo>
                  <a:cubicBezTo>
                    <a:pt x="43" y="22"/>
                    <a:pt x="38" y="11"/>
                    <a:pt x="29"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7" name="Freeform 47">
              <a:extLst>
                <a:ext uri="{FF2B5EF4-FFF2-40B4-BE49-F238E27FC236}">
                  <a16:creationId xmlns:a16="http://schemas.microsoft.com/office/drawing/2014/main" id="{5D9D8B2E-6DC7-413E-A1B5-E9EFA16E842E}"/>
                </a:ext>
              </a:extLst>
            </p:cNvPr>
            <p:cNvSpPr>
              <a:spLocks noEditPoints="1"/>
            </p:cNvSpPr>
            <p:nvPr/>
          </p:nvSpPr>
          <p:spPr bwMode="auto">
            <a:xfrm>
              <a:off x="7296150" y="6175375"/>
              <a:ext cx="211138" cy="319088"/>
            </a:xfrm>
            <a:custGeom>
              <a:avLst/>
              <a:gdLst>
                <a:gd name="T0" fmla="*/ 27 w 57"/>
                <a:gd name="T1" fmla="*/ 86 h 86"/>
                <a:gd name="T2" fmla="*/ 7 w 57"/>
                <a:gd name="T3" fmla="*/ 75 h 86"/>
                <a:gd name="T4" fmla="*/ 0 w 57"/>
                <a:gd name="T5" fmla="*/ 44 h 86"/>
                <a:gd name="T6" fmla="*/ 7 w 57"/>
                <a:gd name="T7" fmla="*/ 11 h 86"/>
                <a:gd name="T8" fmla="*/ 29 w 57"/>
                <a:gd name="T9" fmla="*/ 0 h 86"/>
                <a:gd name="T10" fmla="*/ 57 w 57"/>
                <a:gd name="T11" fmla="*/ 42 h 86"/>
                <a:gd name="T12" fmla="*/ 49 w 57"/>
                <a:gd name="T13" fmla="*/ 74 h 86"/>
                <a:gd name="T14" fmla="*/ 27 w 57"/>
                <a:gd name="T15" fmla="*/ 86 h 86"/>
                <a:gd name="T16" fmla="*/ 29 w 57"/>
                <a:gd name="T17" fmla="*/ 11 h 86"/>
                <a:gd name="T18" fmla="*/ 14 w 57"/>
                <a:gd name="T19" fmla="*/ 44 h 86"/>
                <a:gd name="T20" fmla="*/ 28 w 57"/>
                <a:gd name="T21" fmla="*/ 75 h 86"/>
                <a:gd name="T22" fmla="*/ 43 w 57"/>
                <a:gd name="T23" fmla="*/ 43 h 86"/>
                <a:gd name="T24" fmla="*/ 29 w 57"/>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86">
                  <a:moveTo>
                    <a:pt x="27" y="86"/>
                  </a:moveTo>
                  <a:cubicBezTo>
                    <a:pt x="19" y="86"/>
                    <a:pt x="12" y="82"/>
                    <a:pt x="7" y="75"/>
                  </a:cubicBezTo>
                  <a:cubicBezTo>
                    <a:pt x="2" y="68"/>
                    <a:pt x="0" y="58"/>
                    <a:pt x="0" y="44"/>
                  </a:cubicBezTo>
                  <a:cubicBezTo>
                    <a:pt x="0" y="30"/>
                    <a:pt x="2" y="19"/>
                    <a:pt x="7" y="11"/>
                  </a:cubicBezTo>
                  <a:cubicBezTo>
                    <a:pt x="12" y="4"/>
                    <a:pt x="20" y="0"/>
                    <a:pt x="29" y="0"/>
                  </a:cubicBezTo>
                  <a:cubicBezTo>
                    <a:pt x="47" y="0"/>
                    <a:pt x="57" y="14"/>
                    <a:pt x="57" y="42"/>
                  </a:cubicBezTo>
                  <a:cubicBezTo>
                    <a:pt x="57" y="56"/>
                    <a:pt x="54" y="67"/>
                    <a:pt x="49" y="74"/>
                  </a:cubicBezTo>
                  <a:cubicBezTo>
                    <a:pt x="44" y="82"/>
                    <a:pt x="37" y="86"/>
                    <a:pt x="27" y="86"/>
                  </a:cubicBezTo>
                  <a:close/>
                  <a:moveTo>
                    <a:pt x="29" y="11"/>
                  </a:moveTo>
                  <a:cubicBezTo>
                    <a:pt x="19" y="11"/>
                    <a:pt x="14" y="22"/>
                    <a:pt x="14" y="44"/>
                  </a:cubicBezTo>
                  <a:cubicBezTo>
                    <a:pt x="14" y="65"/>
                    <a:pt x="18" y="75"/>
                    <a:pt x="28" y="75"/>
                  </a:cubicBezTo>
                  <a:cubicBezTo>
                    <a:pt x="38" y="75"/>
                    <a:pt x="43" y="64"/>
                    <a:pt x="43" y="43"/>
                  </a:cubicBezTo>
                  <a:cubicBezTo>
                    <a:pt x="43" y="22"/>
                    <a:pt x="38" y="11"/>
                    <a:pt x="29"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8" name="Freeform 48">
              <a:extLst>
                <a:ext uri="{FF2B5EF4-FFF2-40B4-BE49-F238E27FC236}">
                  <a16:creationId xmlns:a16="http://schemas.microsoft.com/office/drawing/2014/main" id="{9320DF6E-F359-403C-A388-50DED60EC7AD}"/>
                </a:ext>
              </a:extLst>
            </p:cNvPr>
            <p:cNvSpPr>
              <a:spLocks noEditPoints="1"/>
            </p:cNvSpPr>
            <p:nvPr/>
          </p:nvSpPr>
          <p:spPr bwMode="auto">
            <a:xfrm>
              <a:off x="6804025" y="6175375"/>
              <a:ext cx="206375" cy="319088"/>
            </a:xfrm>
            <a:custGeom>
              <a:avLst/>
              <a:gdLst>
                <a:gd name="T0" fmla="*/ 27 w 56"/>
                <a:gd name="T1" fmla="*/ 86 h 86"/>
                <a:gd name="T2" fmla="*/ 7 w 56"/>
                <a:gd name="T3" fmla="*/ 75 h 86"/>
                <a:gd name="T4" fmla="*/ 0 w 56"/>
                <a:gd name="T5" fmla="*/ 44 h 86"/>
                <a:gd name="T6" fmla="*/ 7 w 56"/>
                <a:gd name="T7" fmla="*/ 11 h 86"/>
                <a:gd name="T8" fmla="*/ 29 w 56"/>
                <a:gd name="T9" fmla="*/ 0 h 86"/>
                <a:gd name="T10" fmla="*/ 56 w 56"/>
                <a:gd name="T11" fmla="*/ 42 h 86"/>
                <a:gd name="T12" fmla="*/ 49 w 56"/>
                <a:gd name="T13" fmla="*/ 74 h 86"/>
                <a:gd name="T14" fmla="*/ 27 w 56"/>
                <a:gd name="T15" fmla="*/ 86 h 86"/>
                <a:gd name="T16" fmla="*/ 28 w 56"/>
                <a:gd name="T17" fmla="*/ 11 h 86"/>
                <a:gd name="T18" fmla="*/ 13 w 56"/>
                <a:gd name="T19" fmla="*/ 44 h 86"/>
                <a:gd name="T20" fmla="*/ 28 w 56"/>
                <a:gd name="T21" fmla="*/ 75 h 86"/>
                <a:gd name="T22" fmla="*/ 43 w 56"/>
                <a:gd name="T23" fmla="*/ 43 h 86"/>
                <a:gd name="T24" fmla="*/ 28 w 56"/>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6">
                  <a:moveTo>
                    <a:pt x="27" y="86"/>
                  </a:moveTo>
                  <a:cubicBezTo>
                    <a:pt x="18" y="86"/>
                    <a:pt x="12" y="82"/>
                    <a:pt x="7" y="75"/>
                  </a:cubicBezTo>
                  <a:cubicBezTo>
                    <a:pt x="2" y="68"/>
                    <a:pt x="0" y="58"/>
                    <a:pt x="0" y="44"/>
                  </a:cubicBezTo>
                  <a:cubicBezTo>
                    <a:pt x="0" y="30"/>
                    <a:pt x="2" y="19"/>
                    <a:pt x="7" y="11"/>
                  </a:cubicBezTo>
                  <a:cubicBezTo>
                    <a:pt x="12" y="4"/>
                    <a:pt x="19" y="0"/>
                    <a:pt x="29" y="0"/>
                  </a:cubicBezTo>
                  <a:cubicBezTo>
                    <a:pt x="47" y="0"/>
                    <a:pt x="56" y="14"/>
                    <a:pt x="56" y="42"/>
                  </a:cubicBezTo>
                  <a:cubicBezTo>
                    <a:pt x="56" y="56"/>
                    <a:pt x="54" y="67"/>
                    <a:pt x="49" y="74"/>
                  </a:cubicBezTo>
                  <a:cubicBezTo>
                    <a:pt x="43" y="82"/>
                    <a:pt x="36" y="86"/>
                    <a:pt x="27" y="86"/>
                  </a:cubicBezTo>
                  <a:close/>
                  <a:moveTo>
                    <a:pt x="28" y="11"/>
                  </a:moveTo>
                  <a:cubicBezTo>
                    <a:pt x="18" y="11"/>
                    <a:pt x="13" y="22"/>
                    <a:pt x="13" y="44"/>
                  </a:cubicBezTo>
                  <a:cubicBezTo>
                    <a:pt x="13" y="65"/>
                    <a:pt x="18" y="75"/>
                    <a:pt x="28" y="75"/>
                  </a:cubicBezTo>
                  <a:cubicBezTo>
                    <a:pt x="38" y="75"/>
                    <a:pt x="43" y="64"/>
                    <a:pt x="43" y="43"/>
                  </a:cubicBezTo>
                  <a:cubicBezTo>
                    <a:pt x="43" y="22"/>
                    <a:pt x="38" y="11"/>
                    <a:pt x="28"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9" name="Freeform 49">
              <a:extLst>
                <a:ext uri="{FF2B5EF4-FFF2-40B4-BE49-F238E27FC236}">
                  <a16:creationId xmlns:a16="http://schemas.microsoft.com/office/drawing/2014/main" id="{8B064AA3-66D1-4BDF-809E-D5813502C08C}"/>
                </a:ext>
              </a:extLst>
            </p:cNvPr>
            <p:cNvSpPr>
              <a:spLocks/>
            </p:cNvSpPr>
            <p:nvPr/>
          </p:nvSpPr>
          <p:spPr bwMode="auto">
            <a:xfrm>
              <a:off x="6721475" y="6269038"/>
              <a:ext cx="96838" cy="269875"/>
            </a:xfrm>
            <a:custGeom>
              <a:avLst/>
              <a:gdLst>
                <a:gd name="T0" fmla="*/ 26 w 26"/>
                <a:gd name="T1" fmla="*/ 0 h 73"/>
                <a:gd name="T2" fmla="*/ 26 w 26"/>
                <a:gd name="T3" fmla="*/ 73 h 73"/>
                <a:gd name="T4" fmla="*/ 15 w 26"/>
                <a:gd name="T5" fmla="*/ 73 h 73"/>
                <a:gd name="T6" fmla="*/ 15 w 26"/>
                <a:gd name="T7" fmla="*/ 14 h 73"/>
                <a:gd name="T8" fmla="*/ 8 w 26"/>
                <a:gd name="T9" fmla="*/ 18 h 73"/>
                <a:gd name="T10" fmla="*/ 0 w 26"/>
                <a:gd name="T11" fmla="*/ 21 h 73"/>
                <a:gd name="T12" fmla="*/ 0 w 26"/>
                <a:gd name="T13" fmla="*/ 11 h 73"/>
                <a:gd name="T14" fmla="*/ 6 w 26"/>
                <a:gd name="T15" fmla="*/ 9 h 73"/>
                <a:gd name="T16" fmla="*/ 11 w 26"/>
                <a:gd name="T17" fmla="*/ 7 h 73"/>
                <a:gd name="T18" fmla="*/ 16 w 26"/>
                <a:gd name="T19" fmla="*/ 4 h 73"/>
                <a:gd name="T20" fmla="*/ 22 w 26"/>
                <a:gd name="T21" fmla="*/ 0 h 73"/>
                <a:gd name="T22" fmla="*/ 26 w 26"/>
                <a:gd name="T2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73">
                  <a:moveTo>
                    <a:pt x="26" y="0"/>
                  </a:moveTo>
                  <a:cubicBezTo>
                    <a:pt x="26" y="73"/>
                    <a:pt x="26" y="73"/>
                    <a:pt x="26" y="73"/>
                  </a:cubicBezTo>
                  <a:cubicBezTo>
                    <a:pt x="15" y="73"/>
                    <a:pt x="15" y="73"/>
                    <a:pt x="15" y="73"/>
                  </a:cubicBezTo>
                  <a:cubicBezTo>
                    <a:pt x="15" y="14"/>
                    <a:pt x="15" y="14"/>
                    <a:pt x="15" y="14"/>
                  </a:cubicBezTo>
                  <a:cubicBezTo>
                    <a:pt x="13" y="16"/>
                    <a:pt x="11" y="17"/>
                    <a:pt x="8" y="18"/>
                  </a:cubicBezTo>
                  <a:cubicBezTo>
                    <a:pt x="6" y="19"/>
                    <a:pt x="3" y="20"/>
                    <a:pt x="0" y="21"/>
                  </a:cubicBezTo>
                  <a:cubicBezTo>
                    <a:pt x="0" y="11"/>
                    <a:pt x="0" y="11"/>
                    <a:pt x="0" y="11"/>
                  </a:cubicBezTo>
                  <a:cubicBezTo>
                    <a:pt x="2" y="11"/>
                    <a:pt x="4" y="10"/>
                    <a:pt x="6" y="9"/>
                  </a:cubicBezTo>
                  <a:cubicBezTo>
                    <a:pt x="7" y="9"/>
                    <a:pt x="9" y="8"/>
                    <a:pt x="11" y="7"/>
                  </a:cubicBezTo>
                  <a:cubicBezTo>
                    <a:pt x="13" y="6"/>
                    <a:pt x="14" y="5"/>
                    <a:pt x="16" y="4"/>
                  </a:cubicBezTo>
                  <a:cubicBezTo>
                    <a:pt x="18" y="3"/>
                    <a:pt x="20" y="2"/>
                    <a:pt x="22" y="0"/>
                  </a:cubicBezTo>
                  <a:lnTo>
                    <a:pt x="26"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0" name="Freeform 50">
              <a:extLst>
                <a:ext uri="{FF2B5EF4-FFF2-40B4-BE49-F238E27FC236}">
                  <a16:creationId xmlns:a16="http://schemas.microsoft.com/office/drawing/2014/main" id="{3D1ED1FE-A933-4A52-8E41-459D9EF8F76E}"/>
                </a:ext>
              </a:extLst>
            </p:cNvPr>
            <p:cNvSpPr>
              <a:spLocks noEditPoints="1"/>
            </p:cNvSpPr>
            <p:nvPr/>
          </p:nvSpPr>
          <p:spPr bwMode="auto">
            <a:xfrm>
              <a:off x="6843713" y="6246813"/>
              <a:ext cx="192088" cy="287338"/>
            </a:xfrm>
            <a:custGeom>
              <a:avLst/>
              <a:gdLst>
                <a:gd name="T0" fmla="*/ 25 w 52"/>
                <a:gd name="T1" fmla="*/ 78 h 78"/>
                <a:gd name="T2" fmla="*/ 7 w 52"/>
                <a:gd name="T3" fmla="*/ 68 h 78"/>
                <a:gd name="T4" fmla="*/ 0 w 52"/>
                <a:gd name="T5" fmla="*/ 40 h 78"/>
                <a:gd name="T6" fmla="*/ 7 w 52"/>
                <a:gd name="T7" fmla="*/ 10 h 78"/>
                <a:gd name="T8" fmla="*/ 27 w 52"/>
                <a:gd name="T9" fmla="*/ 0 h 78"/>
                <a:gd name="T10" fmla="*/ 52 w 52"/>
                <a:gd name="T11" fmla="*/ 38 h 78"/>
                <a:gd name="T12" fmla="*/ 45 w 52"/>
                <a:gd name="T13" fmla="*/ 68 h 78"/>
                <a:gd name="T14" fmla="*/ 25 w 52"/>
                <a:gd name="T15" fmla="*/ 78 h 78"/>
                <a:gd name="T16" fmla="*/ 26 w 52"/>
                <a:gd name="T17" fmla="*/ 9 h 78"/>
                <a:gd name="T18" fmla="*/ 13 w 52"/>
                <a:gd name="T19" fmla="*/ 40 h 78"/>
                <a:gd name="T20" fmla="*/ 26 w 52"/>
                <a:gd name="T21" fmla="*/ 68 h 78"/>
                <a:gd name="T22" fmla="*/ 39 w 52"/>
                <a:gd name="T23" fmla="*/ 39 h 78"/>
                <a:gd name="T24" fmla="*/ 26 w 52"/>
                <a:gd name="T2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78">
                  <a:moveTo>
                    <a:pt x="25" y="78"/>
                  </a:moveTo>
                  <a:cubicBezTo>
                    <a:pt x="17" y="78"/>
                    <a:pt x="11" y="74"/>
                    <a:pt x="7" y="68"/>
                  </a:cubicBezTo>
                  <a:cubicBezTo>
                    <a:pt x="2" y="62"/>
                    <a:pt x="0" y="52"/>
                    <a:pt x="0" y="40"/>
                  </a:cubicBezTo>
                  <a:cubicBezTo>
                    <a:pt x="0" y="27"/>
                    <a:pt x="3" y="17"/>
                    <a:pt x="7" y="10"/>
                  </a:cubicBezTo>
                  <a:cubicBezTo>
                    <a:pt x="12" y="3"/>
                    <a:pt x="18" y="0"/>
                    <a:pt x="27" y="0"/>
                  </a:cubicBezTo>
                  <a:cubicBezTo>
                    <a:pt x="44" y="0"/>
                    <a:pt x="52" y="13"/>
                    <a:pt x="52" y="38"/>
                  </a:cubicBezTo>
                  <a:cubicBezTo>
                    <a:pt x="52" y="51"/>
                    <a:pt x="50" y="61"/>
                    <a:pt x="45" y="68"/>
                  </a:cubicBezTo>
                  <a:cubicBezTo>
                    <a:pt x="40" y="74"/>
                    <a:pt x="34" y="78"/>
                    <a:pt x="25" y="78"/>
                  </a:cubicBezTo>
                  <a:close/>
                  <a:moveTo>
                    <a:pt x="26" y="9"/>
                  </a:moveTo>
                  <a:cubicBezTo>
                    <a:pt x="17" y="9"/>
                    <a:pt x="13" y="20"/>
                    <a:pt x="13" y="40"/>
                  </a:cubicBezTo>
                  <a:cubicBezTo>
                    <a:pt x="13" y="59"/>
                    <a:pt x="17" y="68"/>
                    <a:pt x="26" y="68"/>
                  </a:cubicBezTo>
                  <a:cubicBezTo>
                    <a:pt x="35" y="68"/>
                    <a:pt x="39" y="58"/>
                    <a:pt x="39" y="39"/>
                  </a:cubicBezTo>
                  <a:cubicBezTo>
                    <a:pt x="39" y="19"/>
                    <a:pt x="35" y="9"/>
                    <a:pt x="26"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1" name="Freeform 51">
              <a:extLst>
                <a:ext uri="{FF2B5EF4-FFF2-40B4-BE49-F238E27FC236}">
                  <a16:creationId xmlns:a16="http://schemas.microsoft.com/office/drawing/2014/main" id="{08BEF748-FD2F-41A1-BA9A-95609EF94CE6}"/>
                </a:ext>
              </a:extLst>
            </p:cNvPr>
            <p:cNvSpPr>
              <a:spLocks noEditPoints="1"/>
            </p:cNvSpPr>
            <p:nvPr/>
          </p:nvSpPr>
          <p:spPr bwMode="auto">
            <a:xfrm>
              <a:off x="7054850" y="6269038"/>
              <a:ext cx="192088" cy="284163"/>
            </a:xfrm>
            <a:custGeom>
              <a:avLst/>
              <a:gdLst>
                <a:gd name="T0" fmla="*/ 25 w 52"/>
                <a:gd name="T1" fmla="*/ 77 h 77"/>
                <a:gd name="T2" fmla="*/ 7 w 52"/>
                <a:gd name="T3" fmla="*/ 68 h 77"/>
                <a:gd name="T4" fmla="*/ 0 w 52"/>
                <a:gd name="T5" fmla="*/ 40 h 77"/>
                <a:gd name="T6" fmla="*/ 7 w 52"/>
                <a:gd name="T7" fmla="*/ 10 h 77"/>
                <a:gd name="T8" fmla="*/ 27 w 52"/>
                <a:gd name="T9" fmla="*/ 0 h 77"/>
                <a:gd name="T10" fmla="*/ 52 w 52"/>
                <a:gd name="T11" fmla="*/ 38 h 77"/>
                <a:gd name="T12" fmla="*/ 45 w 52"/>
                <a:gd name="T13" fmla="*/ 67 h 77"/>
                <a:gd name="T14" fmla="*/ 25 w 52"/>
                <a:gd name="T15" fmla="*/ 77 h 77"/>
                <a:gd name="T16" fmla="*/ 26 w 52"/>
                <a:gd name="T17" fmla="*/ 9 h 77"/>
                <a:gd name="T18" fmla="*/ 13 w 52"/>
                <a:gd name="T19" fmla="*/ 39 h 77"/>
                <a:gd name="T20" fmla="*/ 26 w 52"/>
                <a:gd name="T21" fmla="*/ 68 h 77"/>
                <a:gd name="T22" fmla="*/ 39 w 52"/>
                <a:gd name="T23" fmla="*/ 39 h 77"/>
                <a:gd name="T24" fmla="*/ 26 w 52"/>
                <a:gd name="T25"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77">
                  <a:moveTo>
                    <a:pt x="25" y="77"/>
                  </a:moveTo>
                  <a:cubicBezTo>
                    <a:pt x="17" y="77"/>
                    <a:pt x="11" y="74"/>
                    <a:pt x="7" y="68"/>
                  </a:cubicBezTo>
                  <a:cubicBezTo>
                    <a:pt x="2" y="61"/>
                    <a:pt x="0" y="52"/>
                    <a:pt x="0" y="40"/>
                  </a:cubicBezTo>
                  <a:cubicBezTo>
                    <a:pt x="0" y="27"/>
                    <a:pt x="2" y="17"/>
                    <a:pt x="7" y="10"/>
                  </a:cubicBezTo>
                  <a:cubicBezTo>
                    <a:pt x="12" y="3"/>
                    <a:pt x="18" y="0"/>
                    <a:pt x="27" y="0"/>
                  </a:cubicBezTo>
                  <a:cubicBezTo>
                    <a:pt x="43" y="0"/>
                    <a:pt x="52" y="12"/>
                    <a:pt x="52" y="38"/>
                  </a:cubicBezTo>
                  <a:cubicBezTo>
                    <a:pt x="52" y="51"/>
                    <a:pt x="49" y="61"/>
                    <a:pt x="45" y="67"/>
                  </a:cubicBezTo>
                  <a:cubicBezTo>
                    <a:pt x="40" y="74"/>
                    <a:pt x="33" y="77"/>
                    <a:pt x="25" y="77"/>
                  </a:cubicBezTo>
                  <a:close/>
                  <a:moveTo>
                    <a:pt x="26" y="9"/>
                  </a:moveTo>
                  <a:cubicBezTo>
                    <a:pt x="17" y="9"/>
                    <a:pt x="13" y="19"/>
                    <a:pt x="13" y="39"/>
                  </a:cubicBezTo>
                  <a:cubicBezTo>
                    <a:pt x="13" y="58"/>
                    <a:pt x="17" y="68"/>
                    <a:pt x="26" y="68"/>
                  </a:cubicBezTo>
                  <a:cubicBezTo>
                    <a:pt x="35" y="68"/>
                    <a:pt x="39" y="58"/>
                    <a:pt x="39" y="39"/>
                  </a:cubicBezTo>
                  <a:cubicBezTo>
                    <a:pt x="39" y="19"/>
                    <a:pt x="35" y="9"/>
                    <a:pt x="26"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2" name="Freeform 52">
              <a:extLst>
                <a:ext uri="{FF2B5EF4-FFF2-40B4-BE49-F238E27FC236}">
                  <a16:creationId xmlns:a16="http://schemas.microsoft.com/office/drawing/2014/main" id="{1BB51BB6-DBA1-4349-9B3E-580ED0E46D23}"/>
                </a:ext>
              </a:extLst>
            </p:cNvPr>
            <p:cNvSpPr>
              <a:spLocks/>
            </p:cNvSpPr>
            <p:nvPr/>
          </p:nvSpPr>
          <p:spPr bwMode="auto">
            <a:xfrm>
              <a:off x="6848475" y="6353175"/>
              <a:ext cx="77788" cy="219075"/>
            </a:xfrm>
            <a:custGeom>
              <a:avLst/>
              <a:gdLst>
                <a:gd name="T0" fmla="*/ 21 w 21"/>
                <a:gd name="T1" fmla="*/ 0 h 59"/>
                <a:gd name="T2" fmla="*/ 21 w 21"/>
                <a:gd name="T3" fmla="*/ 59 h 59"/>
                <a:gd name="T4" fmla="*/ 12 w 21"/>
                <a:gd name="T5" fmla="*/ 59 h 59"/>
                <a:gd name="T6" fmla="*/ 12 w 21"/>
                <a:gd name="T7" fmla="*/ 12 h 59"/>
                <a:gd name="T8" fmla="*/ 6 w 21"/>
                <a:gd name="T9" fmla="*/ 15 h 59"/>
                <a:gd name="T10" fmla="*/ 0 w 21"/>
                <a:gd name="T11" fmla="*/ 17 h 59"/>
                <a:gd name="T12" fmla="*/ 0 w 21"/>
                <a:gd name="T13" fmla="*/ 9 h 59"/>
                <a:gd name="T14" fmla="*/ 4 w 21"/>
                <a:gd name="T15" fmla="*/ 8 h 59"/>
                <a:gd name="T16" fmla="*/ 9 w 21"/>
                <a:gd name="T17" fmla="*/ 6 h 59"/>
                <a:gd name="T18" fmla="*/ 13 w 21"/>
                <a:gd name="T19" fmla="*/ 3 h 59"/>
                <a:gd name="T20" fmla="*/ 17 w 21"/>
                <a:gd name="T21" fmla="*/ 0 h 59"/>
                <a:gd name="T22" fmla="*/ 21 w 2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9">
                  <a:moveTo>
                    <a:pt x="21" y="0"/>
                  </a:moveTo>
                  <a:cubicBezTo>
                    <a:pt x="21" y="59"/>
                    <a:pt x="21" y="59"/>
                    <a:pt x="21" y="59"/>
                  </a:cubicBezTo>
                  <a:cubicBezTo>
                    <a:pt x="12" y="59"/>
                    <a:pt x="12" y="59"/>
                    <a:pt x="12" y="59"/>
                  </a:cubicBezTo>
                  <a:cubicBezTo>
                    <a:pt x="12" y="12"/>
                    <a:pt x="12" y="12"/>
                    <a:pt x="12" y="12"/>
                  </a:cubicBezTo>
                  <a:cubicBezTo>
                    <a:pt x="10" y="13"/>
                    <a:pt x="8" y="14"/>
                    <a:pt x="6" y="15"/>
                  </a:cubicBezTo>
                  <a:cubicBezTo>
                    <a:pt x="5" y="16"/>
                    <a:pt x="2" y="17"/>
                    <a:pt x="0" y="17"/>
                  </a:cubicBezTo>
                  <a:cubicBezTo>
                    <a:pt x="0" y="9"/>
                    <a:pt x="0" y="9"/>
                    <a:pt x="0" y="9"/>
                  </a:cubicBezTo>
                  <a:cubicBezTo>
                    <a:pt x="1" y="9"/>
                    <a:pt x="3" y="8"/>
                    <a:pt x="4" y="8"/>
                  </a:cubicBezTo>
                  <a:cubicBezTo>
                    <a:pt x="6" y="7"/>
                    <a:pt x="7" y="6"/>
                    <a:pt x="9" y="6"/>
                  </a:cubicBezTo>
                  <a:cubicBezTo>
                    <a:pt x="10" y="5"/>
                    <a:pt x="11" y="4"/>
                    <a:pt x="13" y="3"/>
                  </a:cubicBezTo>
                  <a:cubicBezTo>
                    <a:pt x="14" y="3"/>
                    <a:pt x="16" y="2"/>
                    <a:pt x="17"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3" name="Freeform 53">
              <a:extLst>
                <a:ext uri="{FF2B5EF4-FFF2-40B4-BE49-F238E27FC236}">
                  <a16:creationId xmlns:a16="http://schemas.microsoft.com/office/drawing/2014/main" id="{FF3B9BA8-8713-4F48-9875-682F00C91F74}"/>
                </a:ext>
              </a:extLst>
            </p:cNvPr>
            <p:cNvSpPr>
              <a:spLocks/>
            </p:cNvSpPr>
            <p:nvPr/>
          </p:nvSpPr>
          <p:spPr bwMode="auto">
            <a:xfrm>
              <a:off x="7121525" y="6353175"/>
              <a:ext cx="80963" cy="219075"/>
            </a:xfrm>
            <a:custGeom>
              <a:avLst/>
              <a:gdLst>
                <a:gd name="T0" fmla="*/ 22 w 22"/>
                <a:gd name="T1" fmla="*/ 0 h 59"/>
                <a:gd name="T2" fmla="*/ 22 w 22"/>
                <a:gd name="T3" fmla="*/ 59 h 59"/>
                <a:gd name="T4" fmla="*/ 13 w 22"/>
                <a:gd name="T5" fmla="*/ 59 h 59"/>
                <a:gd name="T6" fmla="*/ 13 w 22"/>
                <a:gd name="T7" fmla="*/ 12 h 59"/>
                <a:gd name="T8" fmla="*/ 7 w 22"/>
                <a:gd name="T9" fmla="*/ 15 h 59"/>
                <a:gd name="T10" fmla="*/ 0 w 22"/>
                <a:gd name="T11" fmla="*/ 17 h 59"/>
                <a:gd name="T12" fmla="*/ 0 w 22"/>
                <a:gd name="T13" fmla="*/ 9 h 59"/>
                <a:gd name="T14" fmla="*/ 5 w 22"/>
                <a:gd name="T15" fmla="*/ 8 h 59"/>
                <a:gd name="T16" fmla="*/ 9 w 22"/>
                <a:gd name="T17" fmla="*/ 6 h 59"/>
                <a:gd name="T18" fmla="*/ 13 w 22"/>
                <a:gd name="T19" fmla="*/ 3 h 59"/>
                <a:gd name="T20" fmla="*/ 18 w 22"/>
                <a:gd name="T21" fmla="*/ 0 h 59"/>
                <a:gd name="T22" fmla="*/ 22 w 22"/>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9">
                  <a:moveTo>
                    <a:pt x="22" y="0"/>
                  </a:moveTo>
                  <a:cubicBezTo>
                    <a:pt x="22" y="59"/>
                    <a:pt x="22" y="59"/>
                    <a:pt x="22" y="59"/>
                  </a:cubicBezTo>
                  <a:cubicBezTo>
                    <a:pt x="13" y="59"/>
                    <a:pt x="13" y="59"/>
                    <a:pt x="13" y="59"/>
                  </a:cubicBezTo>
                  <a:cubicBezTo>
                    <a:pt x="13" y="12"/>
                    <a:pt x="13" y="12"/>
                    <a:pt x="13" y="12"/>
                  </a:cubicBezTo>
                  <a:cubicBezTo>
                    <a:pt x="11" y="13"/>
                    <a:pt x="9" y="14"/>
                    <a:pt x="7" y="15"/>
                  </a:cubicBezTo>
                  <a:cubicBezTo>
                    <a:pt x="5" y="16"/>
                    <a:pt x="3" y="17"/>
                    <a:pt x="0" y="17"/>
                  </a:cubicBezTo>
                  <a:cubicBezTo>
                    <a:pt x="0" y="9"/>
                    <a:pt x="0" y="9"/>
                    <a:pt x="0" y="9"/>
                  </a:cubicBezTo>
                  <a:cubicBezTo>
                    <a:pt x="2" y="9"/>
                    <a:pt x="4" y="8"/>
                    <a:pt x="5" y="8"/>
                  </a:cubicBezTo>
                  <a:cubicBezTo>
                    <a:pt x="6" y="7"/>
                    <a:pt x="8" y="6"/>
                    <a:pt x="9" y="6"/>
                  </a:cubicBezTo>
                  <a:cubicBezTo>
                    <a:pt x="11" y="5"/>
                    <a:pt x="12" y="4"/>
                    <a:pt x="13" y="3"/>
                  </a:cubicBezTo>
                  <a:cubicBezTo>
                    <a:pt x="15" y="3"/>
                    <a:pt x="16" y="2"/>
                    <a:pt x="18"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4" name="Freeform 54">
              <a:extLst>
                <a:ext uri="{FF2B5EF4-FFF2-40B4-BE49-F238E27FC236}">
                  <a16:creationId xmlns:a16="http://schemas.microsoft.com/office/drawing/2014/main" id="{CC5796D2-90C7-4D36-9708-5D0F9A8D7524}"/>
                </a:ext>
              </a:extLst>
            </p:cNvPr>
            <p:cNvSpPr>
              <a:spLocks noEditPoints="1"/>
            </p:cNvSpPr>
            <p:nvPr/>
          </p:nvSpPr>
          <p:spPr bwMode="auto">
            <a:xfrm>
              <a:off x="6959600" y="6353175"/>
              <a:ext cx="147638" cy="225425"/>
            </a:xfrm>
            <a:custGeom>
              <a:avLst/>
              <a:gdLst>
                <a:gd name="T0" fmla="*/ 20 w 40"/>
                <a:gd name="T1" fmla="*/ 61 h 61"/>
                <a:gd name="T2" fmla="*/ 5 w 40"/>
                <a:gd name="T3" fmla="*/ 53 h 61"/>
                <a:gd name="T4" fmla="*/ 0 w 40"/>
                <a:gd name="T5" fmla="*/ 31 h 61"/>
                <a:gd name="T6" fmla="*/ 5 w 40"/>
                <a:gd name="T7" fmla="*/ 8 h 61"/>
                <a:gd name="T8" fmla="*/ 21 w 40"/>
                <a:gd name="T9" fmla="*/ 0 h 61"/>
                <a:gd name="T10" fmla="*/ 40 w 40"/>
                <a:gd name="T11" fmla="*/ 30 h 61"/>
                <a:gd name="T12" fmla="*/ 35 w 40"/>
                <a:gd name="T13" fmla="*/ 53 h 61"/>
                <a:gd name="T14" fmla="*/ 20 w 40"/>
                <a:gd name="T15" fmla="*/ 61 h 61"/>
                <a:gd name="T16" fmla="*/ 20 w 40"/>
                <a:gd name="T17" fmla="*/ 7 h 61"/>
                <a:gd name="T18" fmla="*/ 10 w 40"/>
                <a:gd name="T19" fmla="*/ 31 h 61"/>
                <a:gd name="T20" fmla="*/ 20 w 40"/>
                <a:gd name="T21" fmla="*/ 53 h 61"/>
                <a:gd name="T22" fmla="*/ 31 w 40"/>
                <a:gd name="T23" fmla="*/ 31 h 61"/>
                <a:gd name="T24" fmla="*/ 20 w 40"/>
                <a:gd name="T25"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1">
                  <a:moveTo>
                    <a:pt x="20" y="61"/>
                  </a:moveTo>
                  <a:cubicBezTo>
                    <a:pt x="13" y="61"/>
                    <a:pt x="9" y="58"/>
                    <a:pt x="5" y="53"/>
                  </a:cubicBezTo>
                  <a:cubicBezTo>
                    <a:pt x="2" y="48"/>
                    <a:pt x="0" y="41"/>
                    <a:pt x="0" y="31"/>
                  </a:cubicBezTo>
                  <a:cubicBezTo>
                    <a:pt x="0" y="21"/>
                    <a:pt x="2" y="13"/>
                    <a:pt x="5" y="8"/>
                  </a:cubicBezTo>
                  <a:cubicBezTo>
                    <a:pt x="9" y="2"/>
                    <a:pt x="14" y="0"/>
                    <a:pt x="21" y="0"/>
                  </a:cubicBezTo>
                  <a:cubicBezTo>
                    <a:pt x="34" y="0"/>
                    <a:pt x="40" y="10"/>
                    <a:pt x="40" y="30"/>
                  </a:cubicBezTo>
                  <a:cubicBezTo>
                    <a:pt x="40" y="40"/>
                    <a:pt x="39" y="48"/>
                    <a:pt x="35" y="53"/>
                  </a:cubicBezTo>
                  <a:cubicBezTo>
                    <a:pt x="31" y="58"/>
                    <a:pt x="26" y="61"/>
                    <a:pt x="20" y="61"/>
                  </a:cubicBezTo>
                  <a:close/>
                  <a:moveTo>
                    <a:pt x="20" y="7"/>
                  </a:moveTo>
                  <a:cubicBezTo>
                    <a:pt x="13" y="7"/>
                    <a:pt x="10" y="15"/>
                    <a:pt x="10" y="31"/>
                  </a:cubicBezTo>
                  <a:cubicBezTo>
                    <a:pt x="10" y="46"/>
                    <a:pt x="13" y="53"/>
                    <a:pt x="20" y="53"/>
                  </a:cubicBezTo>
                  <a:cubicBezTo>
                    <a:pt x="27" y="53"/>
                    <a:pt x="31" y="46"/>
                    <a:pt x="31" y="31"/>
                  </a:cubicBezTo>
                  <a:cubicBezTo>
                    <a:pt x="31" y="15"/>
                    <a:pt x="27" y="7"/>
                    <a:pt x="2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5" name="Freeform 55">
              <a:extLst>
                <a:ext uri="{FF2B5EF4-FFF2-40B4-BE49-F238E27FC236}">
                  <a16:creationId xmlns:a16="http://schemas.microsoft.com/office/drawing/2014/main" id="{3DF4B83C-8BC8-4686-BA7F-DFE27F743E65}"/>
                </a:ext>
              </a:extLst>
            </p:cNvPr>
            <p:cNvSpPr>
              <a:spLocks noEditPoints="1"/>
            </p:cNvSpPr>
            <p:nvPr/>
          </p:nvSpPr>
          <p:spPr bwMode="auto">
            <a:xfrm>
              <a:off x="7235825" y="6353175"/>
              <a:ext cx="152400" cy="225425"/>
            </a:xfrm>
            <a:custGeom>
              <a:avLst/>
              <a:gdLst>
                <a:gd name="T0" fmla="*/ 20 w 41"/>
                <a:gd name="T1" fmla="*/ 61 h 61"/>
                <a:gd name="T2" fmla="*/ 5 w 41"/>
                <a:gd name="T3" fmla="*/ 53 h 61"/>
                <a:gd name="T4" fmla="*/ 0 w 41"/>
                <a:gd name="T5" fmla="*/ 31 h 61"/>
                <a:gd name="T6" fmla="*/ 6 w 41"/>
                <a:gd name="T7" fmla="*/ 8 h 61"/>
                <a:gd name="T8" fmla="*/ 21 w 41"/>
                <a:gd name="T9" fmla="*/ 0 h 61"/>
                <a:gd name="T10" fmla="*/ 41 w 41"/>
                <a:gd name="T11" fmla="*/ 30 h 61"/>
                <a:gd name="T12" fmla="*/ 35 w 41"/>
                <a:gd name="T13" fmla="*/ 53 h 61"/>
                <a:gd name="T14" fmla="*/ 20 w 41"/>
                <a:gd name="T15" fmla="*/ 61 h 61"/>
                <a:gd name="T16" fmla="*/ 21 w 41"/>
                <a:gd name="T17" fmla="*/ 7 h 61"/>
                <a:gd name="T18" fmla="*/ 10 w 41"/>
                <a:gd name="T19" fmla="*/ 31 h 61"/>
                <a:gd name="T20" fmla="*/ 20 w 41"/>
                <a:gd name="T21" fmla="*/ 53 h 61"/>
                <a:gd name="T22" fmla="*/ 31 w 41"/>
                <a:gd name="T23" fmla="*/ 31 h 61"/>
                <a:gd name="T24" fmla="*/ 21 w 41"/>
                <a:gd name="T25"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1">
                  <a:moveTo>
                    <a:pt x="20" y="61"/>
                  </a:moveTo>
                  <a:cubicBezTo>
                    <a:pt x="14" y="61"/>
                    <a:pt x="9" y="58"/>
                    <a:pt x="5" y="53"/>
                  </a:cubicBezTo>
                  <a:cubicBezTo>
                    <a:pt x="2" y="48"/>
                    <a:pt x="0" y="41"/>
                    <a:pt x="0" y="31"/>
                  </a:cubicBezTo>
                  <a:cubicBezTo>
                    <a:pt x="0" y="21"/>
                    <a:pt x="2" y="13"/>
                    <a:pt x="6" y="8"/>
                  </a:cubicBezTo>
                  <a:cubicBezTo>
                    <a:pt x="9" y="2"/>
                    <a:pt x="14" y="0"/>
                    <a:pt x="21" y="0"/>
                  </a:cubicBezTo>
                  <a:cubicBezTo>
                    <a:pt x="34" y="0"/>
                    <a:pt x="41" y="10"/>
                    <a:pt x="41" y="30"/>
                  </a:cubicBezTo>
                  <a:cubicBezTo>
                    <a:pt x="41" y="40"/>
                    <a:pt x="39" y="48"/>
                    <a:pt x="35" y="53"/>
                  </a:cubicBezTo>
                  <a:cubicBezTo>
                    <a:pt x="31" y="58"/>
                    <a:pt x="26" y="61"/>
                    <a:pt x="20" y="61"/>
                  </a:cubicBezTo>
                  <a:close/>
                  <a:moveTo>
                    <a:pt x="21" y="7"/>
                  </a:moveTo>
                  <a:cubicBezTo>
                    <a:pt x="14" y="7"/>
                    <a:pt x="10" y="15"/>
                    <a:pt x="10" y="31"/>
                  </a:cubicBezTo>
                  <a:cubicBezTo>
                    <a:pt x="10" y="46"/>
                    <a:pt x="13" y="53"/>
                    <a:pt x="20" y="53"/>
                  </a:cubicBezTo>
                  <a:cubicBezTo>
                    <a:pt x="27" y="53"/>
                    <a:pt x="31" y="46"/>
                    <a:pt x="31" y="31"/>
                  </a:cubicBezTo>
                  <a:cubicBezTo>
                    <a:pt x="31" y="15"/>
                    <a:pt x="27" y="7"/>
                    <a:pt x="21"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6" name="Freeform 56">
              <a:extLst>
                <a:ext uri="{FF2B5EF4-FFF2-40B4-BE49-F238E27FC236}">
                  <a16:creationId xmlns:a16="http://schemas.microsoft.com/office/drawing/2014/main" id="{861EADF0-5326-40E3-ACB2-0D4C9954E768}"/>
                </a:ext>
              </a:extLst>
            </p:cNvPr>
            <p:cNvSpPr>
              <a:spLocks/>
            </p:cNvSpPr>
            <p:nvPr/>
          </p:nvSpPr>
          <p:spPr bwMode="auto">
            <a:xfrm>
              <a:off x="6662738" y="6438900"/>
              <a:ext cx="869950" cy="388938"/>
            </a:xfrm>
            <a:custGeom>
              <a:avLst/>
              <a:gdLst>
                <a:gd name="T0" fmla="*/ 129 w 235"/>
                <a:gd name="T1" fmla="*/ 0 h 105"/>
                <a:gd name="T2" fmla="*/ 106 w 235"/>
                <a:gd name="T3" fmla="*/ 0 h 105"/>
                <a:gd name="T4" fmla="*/ 0 w 235"/>
                <a:gd name="T5" fmla="*/ 0 h 105"/>
                <a:gd name="T6" fmla="*/ 106 w 235"/>
                <a:gd name="T7" fmla="*/ 105 h 105"/>
                <a:gd name="T8" fmla="*/ 129 w 235"/>
                <a:gd name="T9" fmla="*/ 105 h 105"/>
                <a:gd name="T10" fmla="*/ 235 w 235"/>
                <a:gd name="T11" fmla="*/ 0 h 105"/>
                <a:gd name="T12" fmla="*/ 129 w 235"/>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235" h="105">
                  <a:moveTo>
                    <a:pt x="129" y="0"/>
                  </a:moveTo>
                  <a:cubicBezTo>
                    <a:pt x="106" y="0"/>
                    <a:pt x="106" y="0"/>
                    <a:pt x="106" y="0"/>
                  </a:cubicBezTo>
                  <a:cubicBezTo>
                    <a:pt x="0" y="0"/>
                    <a:pt x="0" y="0"/>
                    <a:pt x="0" y="0"/>
                  </a:cubicBezTo>
                  <a:cubicBezTo>
                    <a:pt x="0" y="58"/>
                    <a:pt x="48" y="105"/>
                    <a:pt x="106" y="105"/>
                  </a:cubicBezTo>
                  <a:cubicBezTo>
                    <a:pt x="129" y="105"/>
                    <a:pt x="129" y="105"/>
                    <a:pt x="129" y="105"/>
                  </a:cubicBezTo>
                  <a:cubicBezTo>
                    <a:pt x="187" y="105"/>
                    <a:pt x="235" y="58"/>
                    <a:pt x="235" y="0"/>
                  </a:cubicBezTo>
                  <a:lnTo>
                    <a:pt x="12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gr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998123" y="295274"/>
            <a:ext cx="11166079" cy="917575"/>
          </a:xfrm>
        </p:spPr>
        <p:txBody>
          <a:bodyPr/>
          <a:lstStyle/>
          <a:p>
            <a:r>
              <a:rPr lang="en-US" sz="4400" err="1"/>
              <a:t>PnPjs</a:t>
            </a:r>
            <a:r>
              <a:rPr lang="en-US" sz="4400"/>
              <a:t> Client-Side Libraries</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12654" y="1292144"/>
            <a:ext cx="6892797" cy="4596130"/>
          </a:xfrm>
        </p:spPr>
        <p:txBody>
          <a:bodyPr vert="horz" wrap="square" lIns="146304" tIns="91440" rIns="146304" bIns="91440" rtlCol="0" anchor="t">
            <a:spAutoFit/>
          </a:bodyPr>
          <a:lstStyle/>
          <a:p>
            <a:pPr lvl="1">
              <a:lnSpc>
                <a:spcPct val="100000"/>
              </a:lnSpc>
              <a:spcBef>
                <a:spcPts val="384"/>
              </a:spcBef>
            </a:pPr>
            <a:r>
              <a:rPr lang="en-US" sz="2000" b="1">
                <a:ea typeface="+mn-lt"/>
                <a:cs typeface="+mn-lt"/>
              </a:rPr>
              <a:t>Version 3.2 released April 8</a:t>
            </a:r>
            <a:r>
              <a:rPr lang="en-US" sz="2000" b="1" baseline="30000">
                <a:ea typeface="+mn-lt"/>
                <a:cs typeface="+mn-lt"/>
              </a:rPr>
              <a:t>th</a:t>
            </a:r>
            <a:r>
              <a:rPr lang="en-US" sz="2000" b="1">
                <a:ea typeface="+mn-lt"/>
                <a:cs typeface="+mn-lt"/>
              </a:rPr>
              <a:t> </a:t>
            </a:r>
            <a:endParaRPr lang="en-US" sz="2000" b="1">
              <a:cs typeface="Segoe UI"/>
            </a:endParaRPr>
          </a:p>
          <a:p>
            <a:pPr marL="342900" lvl="1" indent="-342900">
              <a:lnSpc>
                <a:spcPct val="100000"/>
              </a:lnSpc>
              <a:spcBef>
                <a:spcPts val="384"/>
              </a:spcBef>
              <a:buFont typeface="Arial"/>
              <a:buChar char="•"/>
            </a:pPr>
            <a:r>
              <a:rPr lang="en-US" sz="2000">
                <a:cs typeface="Segoe UI"/>
              </a:rPr>
              <a:t>General documentation updates</a:t>
            </a:r>
          </a:p>
          <a:p>
            <a:pPr marL="342900" lvl="1" indent="-342900">
              <a:lnSpc>
                <a:spcPct val="100000"/>
              </a:lnSpc>
              <a:spcBef>
                <a:spcPts val="384"/>
              </a:spcBef>
              <a:buFont typeface="Arial"/>
              <a:buChar char="•"/>
            </a:pPr>
            <a:r>
              <a:rPr lang="en-US" sz="2000">
                <a:ea typeface="+mn-lt"/>
                <a:cs typeface="+mn-lt"/>
              </a:rPr>
              <a:t>Fix (and doc update) for using </a:t>
            </a:r>
            <a:r>
              <a:rPr lang="en-US" sz="2000" err="1">
                <a:ea typeface="+mn-lt"/>
                <a:cs typeface="+mn-lt"/>
              </a:rPr>
              <a:t>esm</a:t>
            </a:r>
            <a:r>
              <a:rPr lang="en-US" sz="2000">
                <a:ea typeface="+mn-lt"/>
                <a:cs typeface="+mn-lt"/>
              </a:rPr>
              <a:t> modules in TypeScript solutions that output </a:t>
            </a:r>
            <a:r>
              <a:rPr lang="en-US" sz="2000" err="1">
                <a:ea typeface="+mn-lt"/>
                <a:cs typeface="+mn-lt"/>
              </a:rPr>
              <a:t>commonjs</a:t>
            </a:r>
            <a:endParaRPr lang="en-US" sz="2000">
              <a:ea typeface="+mn-lt"/>
              <a:cs typeface="+mn-lt"/>
            </a:endParaRPr>
          </a:p>
          <a:p>
            <a:pPr marL="342900" lvl="1" indent="-342900">
              <a:lnSpc>
                <a:spcPct val="100000"/>
              </a:lnSpc>
              <a:spcBef>
                <a:spcPts val="384"/>
              </a:spcBef>
              <a:buFont typeface="Arial"/>
              <a:buChar char="•"/>
            </a:pPr>
            <a:r>
              <a:rPr lang="en-US" sz="2000">
                <a:cs typeface="Segoe UI"/>
              </a:rPr>
              <a:t>Fixed bugs (</a:t>
            </a:r>
            <a:r>
              <a:rPr lang="en-US" sz="2000" err="1">
                <a:cs typeface="Segoe UI"/>
              </a:rPr>
              <a:t>SendEmail</a:t>
            </a:r>
            <a:r>
              <a:rPr lang="en-US" sz="2000">
                <a:cs typeface="Segoe UI"/>
              </a:rPr>
              <a:t>, </a:t>
            </a:r>
            <a:r>
              <a:rPr lang="en-US" sz="2000" err="1">
                <a:cs typeface="Segoe UI"/>
              </a:rPr>
              <a:t>getAllChildrenAsOrderedTree</a:t>
            </a:r>
            <a:r>
              <a:rPr lang="en-US" sz="2000">
                <a:cs typeface="Segoe UI"/>
              </a:rPr>
              <a:t>, stale request digests, </a:t>
            </a:r>
            <a:r>
              <a:rPr lang="en-US" sz="2000" err="1">
                <a:cs typeface="Segoe UI"/>
              </a:rPr>
              <a:t>renderListDataAsStream</a:t>
            </a:r>
            <a:r>
              <a:rPr lang="en-US" sz="2000">
                <a:cs typeface="Segoe UI"/>
              </a:rPr>
              <a:t>, </a:t>
            </a:r>
            <a:r>
              <a:rPr lang="en-US" sz="2000" err="1">
                <a:cs typeface="Segoe UI"/>
              </a:rPr>
              <a:t>etc</a:t>
            </a:r>
            <a:r>
              <a:rPr lang="en-US" sz="2000">
                <a:cs typeface="Segoe UI"/>
              </a:rPr>
              <a:t>)</a:t>
            </a:r>
          </a:p>
          <a:p>
            <a:pPr marL="342900" lvl="1" indent="-342900">
              <a:lnSpc>
                <a:spcPct val="100000"/>
              </a:lnSpc>
              <a:spcBef>
                <a:spcPts val="384"/>
              </a:spcBef>
              <a:buFont typeface="Arial"/>
              <a:buChar char="•"/>
            </a:pPr>
            <a:r>
              <a:rPr lang="en-US" sz="2000">
                <a:cs typeface="Segoe UI"/>
              </a:rPr>
              <a:t>Added to graph (</a:t>
            </a:r>
            <a:r>
              <a:rPr lang="en-US" sz="2000" err="1">
                <a:cs typeface="Segoe UI"/>
              </a:rPr>
              <a:t>getById</a:t>
            </a:r>
            <a:r>
              <a:rPr lang="en-US" sz="2000">
                <a:ea typeface="+mn-lt"/>
                <a:cs typeface="+mn-lt"/>
              </a:rPr>
              <a:t> for Site, </a:t>
            </a:r>
            <a:r>
              <a:rPr lang="en-US" sz="2000" err="1">
                <a:ea typeface="+mn-lt"/>
                <a:cs typeface="+mn-lt"/>
              </a:rPr>
              <a:t>transitiveMemberOf</a:t>
            </a:r>
            <a:r>
              <a:rPr lang="en-US" sz="2000">
                <a:ea typeface="+mn-lt"/>
                <a:cs typeface="+mn-lt"/>
              </a:rPr>
              <a:t> for User, </a:t>
            </a:r>
            <a:r>
              <a:rPr lang="en-US" sz="2000" err="1">
                <a:ea typeface="+mn-lt"/>
                <a:cs typeface="+mn-lt"/>
              </a:rPr>
              <a:t>installedApps</a:t>
            </a:r>
            <a:r>
              <a:rPr lang="en-US" sz="2000">
                <a:ea typeface="+mn-lt"/>
                <a:cs typeface="+mn-lt"/>
              </a:rPr>
              <a:t> for Team)</a:t>
            </a:r>
            <a:endParaRPr lang="en-US" sz="2000">
              <a:cs typeface="Segoe UI"/>
            </a:endParaRPr>
          </a:p>
          <a:p>
            <a:pPr marL="342900" lvl="1" indent="-342900">
              <a:lnSpc>
                <a:spcPct val="100000"/>
              </a:lnSpc>
              <a:spcBef>
                <a:spcPts val="384"/>
              </a:spcBef>
              <a:buFont typeface="Arial"/>
              <a:buChar char="•"/>
            </a:pPr>
            <a:r>
              <a:rPr lang="en-US" sz="2000">
                <a:latin typeface="Segoe UI"/>
                <a:cs typeface="Segoe UI"/>
              </a:rPr>
              <a:t>Doc updates (using Web constructor, importing both graph and </a:t>
            </a:r>
            <a:r>
              <a:rPr lang="en-US" sz="2000" err="1">
                <a:latin typeface="Segoe UI"/>
                <a:cs typeface="Segoe UI"/>
              </a:rPr>
              <a:t>sp</a:t>
            </a:r>
            <a:r>
              <a:rPr lang="en-US" sz="2000">
                <a:latin typeface="Segoe UI"/>
                <a:cs typeface="Segoe UI"/>
              </a:rPr>
              <a:t> SPFx behavior, </a:t>
            </a:r>
            <a:r>
              <a:rPr lang="en-US" sz="2000" err="1">
                <a:latin typeface="Segoe UI"/>
                <a:cs typeface="Segoe UI"/>
              </a:rPr>
              <a:t>etc</a:t>
            </a:r>
            <a:r>
              <a:rPr lang="en-US" sz="2000">
                <a:latin typeface="Segoe UI"/>
                <a:cs typeface="Segoe UI"/>
              </a:rPr>
              <a:t>)</a:t>
            </a:r>
          </a:p>
          <a:p>
            <a:pPr marL="342900" indent="-342900">
              <a:lnSpc>
                <a:spcPct val="100000"/>
              </a:lnSpc>
              <a:spcBef>
                <a:spcPts val="384"/>
              </a:spcBef>
              <a:buFont typeface="Arial"/>
              <a:buChar char="•"/>
            </a:pPr>
            <a:endParaRPr lang="en-US" sz="2000">
              <a:latin typeface="Segoe UI Semibold"/>
              <a:cs typeface="Segoe UI"/>
            </a:endParaRPr>
          </a:p>
          <a:p>
            <a:pPr lvl="1">
              <a:lnSpc>
                <a:spcPct val="100000"/>
              </a:lnSpc>
              <a:spcBef>
                <a:spcPts val="384"/>
              </a:spcBef>
            </a:pPr>
            <a:r>
              <a:rPr lang="en-US" sz="2000">
                <a:cs typeface="Segoe UI"/>
              </a:rPr>
              <a:t>Don’t forget about the nightly builds</a:t>
            </a:r>
          </a:p>
          <a:p>
            <a:pPr lvl="1">
              <a:lnSpc>
                <a:spcPct val="100000"/>
              </a:lnSpc>
              <a:spcBef>
                <a:spcPts val="384"/>
              </a:spcBef>
            </a:pPr>
            <a:r>
              <a:rPr lang="en-US" sz="2000" err="1">
                <a:cs typeface="Segoe UI"/>
              </a:rPr>
              <a:t>npm</a:t>
            </a:r>
            <a:r>
              <a:rPr lang="en-US" sz="2000">
                <a:cs typeface="Segoe UI"/>
              </a:rPr>
              <a:t> install @pnp/sp@v3nightly --save</a:t>
            </a:r>
            <a:endParaRPr lang="en-US"/>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4" name="TextBox 3">
            <a:extLst>
              <a:ext uri="{FF2B5EF4-FFF2-40B4-BE49-F238E27FC236}">
                <a16:creationId xmlns:a16="http://schemas.microsoft.com/office/drawing/2014/main" id="{0F2C6B73-B0A6-488E-8A1A-A974C7EB72F2}"/>
              </a:ext>
            </a:extLst>
          </p:cNvPr>
          <p:cNvSpPr txBox="1"/>
          <p:nvPr/>
        </p:nvSpPr>
        <p:spPr>
          <a:xfrm>
            <a:off x="171941" y="6357265"/>
            <a:ext cx="5242801" cy="489365"/>
          </a:xfrm>
          <a:prstGeom prst="rect">
            <a:avLst/>
          </a:prstGeom>
          <a:noFill/>
        </p:spPr>
        <p:txBody>
          <a:bodyPr wrap="square" lIns="182880" tIns="146304" rIns="182880" bIns="146304" rtlCol="0" anchor="t">
            <a:spAutoFit/>
          </a:bodyPr>
          <a:lstStyle/>
          <a:p>
            <a:pPr>
              <a:lnSpc>
                <a:spcPct val="90000"/>
              </a:lnSpc>
              <a:spcAft>
                <a:spcPts val="600"/>
              </a:spcAft>
            </a:pPr>
            <a:r>
              <a:rPr lang="en-US" sz="1400">
                <a:ea typeface="+mn-lt"/>
                <a:cs typeface="+mn-lt"/>
              </a:rPr>
              <a:t>Docs: </a:t>
            </a:r>
            <a:r>
              <a:rPr lang="en-US" sz="1400">
                <a:gradFill>
                  <a:gsLst>
                    <a:gs pos="2917">
                      <a:schemeClr val="tx1"/>
                    </a:gs>
                    <a:gs pos="30000">
                      <a:schemeClr val="tx1"/>
                    </a:gs>
                  </a:gsLst>
                  <a:lin ang="5400000" scaled="0"/>
                </a:gradFill>
                <a:hlinkClick r:id="rId3">
                  <a:extLst>
                    <a:ext uri="{A12FA001-AC4F-418D-AE19-62706E023703}">
                      <ahyp:hlinkClr xmlns:ahyp="http://schemas.microsoft.com/office/drawing/2018/hyperlinkcolor" val="tx"/>
                    </a:ext>
                  </a:extLst>
                </a:hlinkClick>
              </a:rPr>
              <a:t>https://pnp.github.io/pnpjs/</a:t>
            </a:r>
            <a:r>
              <a:rPr lang="en-US" sz="1400">
                <a:gradFill>
                  <a:gsLst>
                    <a:gs pos="2917">
                      <a:schemeClr val="tx1"/>
                    </a:gs>
                    <a:gs pos="30000">
                      <a:schemeClr val="tx1"/>
                    </a:gs>
                  </a:gsLst>
                  <a:lin ang="5400000" scaled="0"/>
                </a:gradFill>
              </a:rPr>
              <a:t>  @m365pnpjs on twitter</a:t>
            </a:r>
            <a:endParaRPr lang="en-US" sz="1400">
              <a:gradFill>
                <a:gsLst>
                  <a:gs pos="2917">
                    <a:schemeClr val="tx1"/>
                  </a:gs>
                  <a:gs pos="30000">
                    <a:schemeClr val="tx1"/>
                  </a:gs>
                </a:gsLst>
                <a:lin ang="5400000" scaled="0"/>
              </a:gradFill>
              <a:cs typeface="Segoe UI"/>
            </a:endParaRPr>
          </a:p>
        </p:txBody>
      </p:sp>
      <p:pic>
        <p:nvPicPr>
          <p:cNvPr id="31" name="Graphic 30" descr="Mountains">
            <a:extLst>
              <a:ext uri="{FF2B5EF4-FFF2-40B4-BE49-F238E27FC236}">
                <a16:creationId xmlns:a16="http://schemas.microsoft.com/office/drawing/2014/main" id="{FD5741F4-B84C-4D75-A088-A89164BEB6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88342" y="1402826"/>
            <a:ext cx="1855085" cy="1855085"/>
          </a:xfrm>
          <a:prstGeom prst="rect">
            <a:avLst/>
          </a:prstGeom>
        </p:spPr>
      </p:pic>
      <p:pic>
        <p:nvPicPr>
          <p:cNvPr id="35" name="Graphic 34" descr="Deciduous tree">
            <a:extLst>
              <a:ext uri="{FF2B5EF4-FFF2-40B4-BE49-F238E27FC236}">
                <a16:creationId xmlns:a16="http://schemas.microsoft.com/office/drawing/2014/main" id="{F178BEC5-FBF8-4AEF-A224-A580FBA0E0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94169" y="5561091"/>
            <a:ext cx="914400" cy="914400"/>
          </a:xfrm>
          <a:prstGeom prst="rect">
            <a:avLst/>
          </a:prstGeom>
        </p:spPr>
      </p:pic>
      <p:pic>
        <p:nvPicPr>
          <p:cNvPr id="36" name="Graphic 35" descr="Deciduous tree">
            <a:extLst>
              <a:ext uri="{FF2B5EF4-FFF2-40B4-BE49-F238E27FC236}">
                <a16:creationId xmlns:a16="http://schemas.microsoft.com/office/drawing/2014/main" id="{9D4328D5-FD3D-44B9-A3E1-55813B62C6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11747" y="3375585"/>
            <a:ext cx="808270" cy="808270"/>
          </a:xfrm>
          <a:prstGeom prst="rect">
            <a:avLst/>
          </a:prstGeom>
        </p:spPr>
      </p:pic>
      <p:pic>
        <p:nvPicPr>
          <p:cNvPr id="37" name="Graphic 36" descr="Deciduous tree">
            <a:extLst>
              <a:ext uri="{FF2B5EF4-FFF2-40B4-BE49-F238E27FC236}">
                <a16:creationId xmlns:a16="http://schemas.microsoft.com/office/drawing/2014/main" id="{B43728D6-4987-4C71-97D7-949848C29F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26005" y="4746045"/>
            <a:ext cx="808270" cy="808270"/>
          </a:xfrm>
          <a:prstGeom prst="rect">
            <a:avLst/>
          </a:prstGeom>
        </p:spPr>
      </p:pic>
      <p:pic>
        <p:nvPicPr>
          <p:cNvPr id="38" name="Graphic 37" descr="Deciduous tree">
            <a:extLst>
              <a:ext uri="{FF2B5EF4-FFF2-40B4-BE49-F238E27FC236}">
                <a16:creationId xmlns:a16="http://schemas.microsoft.com/office/drawing/2014/main" id="{76E0EF41-B6A2-44AA-B16B-A57738859A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60118" y="4081527"/>
            <a:ext cx="1345229" cy="1345229"/>
          </a:xfrm>
          <a:prstGeom prst="rect">
            <a:avLst/>
          </a:prstGeom>
        </p:spPr>
      </p:pic>
      <p:pic>
        <p:nvPicPr>
          <p:cNvPr id="39" name="Graphic 38" descr="Deciduous tree">
            <a:extLst>
              <a:ext uri="{FF2B5EF4-FFF2-40B4-BE49-F238E27FC236}">
                <a16:creationId xmlns:a16="http://schemas.microsoft.com/office/drawing/2014/main" id="{791C3F26-4F29-46C6-92CC-CD46E47658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3487" y="3443098"/>
            <a:ext cx="1171177" cy="1171177"/>
          </a:xfrm>
          <a:prstGeom prst="rect">
            <a:avLst/>
          </a:prstGeom>
        </p:spPr>
      </p:pic>
      <p:pic>
        <p:nvPicPr>
          <p:cNvPr id="40" name="Graphic 39" descr="Fir tree">
            <a:extLst>
              <a:ext uri="{FF2B5EF4-FFF2-40B4-BE49-F238E27FC236}">
                <a16:creationId xmlns:a16="http://schemas.microsoft.com/office/drawing/2014/main" id="{5609559B-AC13-4675-8CF2-24049DD772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36969" y="4648130"/>
            <a:ext cx="914400" cy="914400"/>
          </a:xfrm>
          <a:prstGeom prst="rect">
            <a:avLst/>
          </a:prstGeom>
        </p:spPr>
      </p:pic>
      <p:pic>
        <p:nvPicPr>
          <p:cNvPr id="41" name="Graphic 40" descr="Fir tree">
            <a:extLst>
              <a:ext uri="{FF2B5EF4-FFF2-40B4-BE49-F238E27FC236}">
                <a16:creationId xmlns:a16="http://schemas.microsoft.com/office/drawing/2014/main" id="{2FC6EF86-49A5-48D9-A3F6-580D80B28F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42570" y="2858480"/>
            <a:ext cx="914400" cy="914400"/>
          </a:xfrm>
          <a:prstGeom prst="rect">
            <a:avLst/>
          </a:prstGeom>
        </p:spPr>
      </p:pic>
      <p:pic>
        <p:nvPicPr>
          <p:cNvPr id="42" name="Graphic 41" descr="Fir tree">
            <a:extLst>
              <a:ext uri="{FF2B5EF4-FFF2-40B4-BE49-F238E27FC236}">
                <a16:creationId xmlns:a16="http://schemas.microsoft.com/office/drawing/2014/main" id="{48D0EF08-B26D-4788-9350-B69D37ED03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41204" y="3335676"/>
            <a:ext cx="914400" cy="914400"/>
          </a:xfrm>
          <a:prstGeom prst="rect">
            <a:avLst/>
          </a:prstGeom>
        </p:spPr>
      </p:pic>
      <p:pic>
        <p:nvPicPr>
          <p:cNvPr id="43" name="Graphic 42" descr="Fir tree">
            <a:extLst>
              <a:ext uri="{FF2B5EF4-FFF2-40B4-BE49-F238E27FC236}">
                <a16:creationId xmlns:a16="http://schemas.microsoft.com/office/drawing/2014/main" id="{AF19FE64-1B13-4984-9B7D-B8B89CA16A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43606" y="2496036"/>
            <a:ext cx="1524000" cy="1524000"/>
          </a:xfrm>
          <a:prstGeom prst="rect">
            <a:avLst/>
          </a:prstGeom>
        </p:spPr>
      </p:pic>
      <p:pic>
        <p:nvPicPr>
          <p:cNvPr id="44" name="Graphic 43" descr="Fir tree">
            <a:extLst>
              <a:ext uri="{FF2B5EF4-FFF2-40B4-BE49-F238E27FC236}">
                <a16:creationId xmlns:a16="http://schemas.microsoft.com/office/drawing/2014/main" id="{0BE3B457-C06B-4FEA-B201-097C2FBEEB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7318" y="2638698"/>
            <a:ext cx="676982" cy="676982"/>
          </a:xfrm>
          <a:prstGeom prst="rect">
            <a:avLst/>
          </a:prstGeom>
        </p:spPr>
      </p:pic>
      <p:pic>
        <p:nvPicPr>
          <p:cNvPr id="46" name="Graphic 45" descr="Rabbit">
            <a:extLst>
              <a:ext uri="{FF2B5EF4-FFF2-40B4-BE49-F238E27FC236}">
                <a16:creationId xmlns:a16="http://schemas.microsoft.com/office/drawing/2014/main" id="{376A3CBC-7C3D-493B-A810-8CD76800062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rot="3617926">
            <a:off x="10366930" y="1954011"/>
            <a:ext cx="457200" cy="457200"/>
          </a:xfrm>
          <a:prstGeom prst="rect">
            <a:avLst/>
          </a:prstGeom>
        </p:spPr>
      </p:pic>
      <p:pic>
        <p:nvPicPr>
          <p:cNvPr id="32" name="Graphic 31" descr="Rabbit">
            <a:extLst>
              <a:ext uri="{FF2B5EF4-FFF2-40B4-BE49-F238E27FC236}">
                <a16:creationId xmlns:a16="http://schemas.microsoft.com/office/drawing/2014/main" id="{7C474697-9025-4BBA-A863-686DBB699005}"/>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84108" y="5044818"/>
            <a:ext cx="342991" cy="342991"/>
          </a:xfrm>
          <a:prstGeom prst="rect">
            <a:avLst/>
          </a:prstGeom>
        </p:spPr>
      </p:pic>
      <p:pic>
        <p:nvPicPr>
          <p:cNvPr id="34" name="Graphic 33" descr="Rabbit">
            <a:extLst>
              <a:ext uri="{FF2B5EF4-FFF2-40B4-BE49-F238E27FC236}">
                <a16:creationId xmlns:a16="http://schemas.microsoft.com/office/drawing/2014/main" id="{AD4ACC26-BF3F-4757-B021-0AC37DD7469F}"/>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937973" y="3552395"/>
            <a:ext cx="250623" cy="250623"/>
          </a:xfrm>
          <a:prstGeom prst="rect">
            <a:avLst/>
          </a:prstGeom>
        </p:spPr>
      </p:pic>
      <p:pic>
        <p:nvPicPr>
          <p:cNvPr id="47" name="Graphic 46" descr="Rabbit">
            <a:extLst>
              <a:ext uri="{FF2B5EF4-FFF2-40B4-BE49-F238E27FC236}">
                <a16:creationId xmlns:a16="http://schemas.microsoft.com/office/drawing/2014/main" id="{25244F32-B16C-4175-9183-1BAD71C82766}"/>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932051" y="4303336"/>
            <a:ext cx="250623" cy="250623"/>
          </a:xfrm>
          <a:prstGeom prst="rect">
            <a:avLst/>
          </a:prstGeom>
        </p:spPr>
      </p:pic>
      <p:pic>
        <p:nvPicPr>
          <p:cNvPr id="48" name="Graphic 47" descr="Horse">
            <a:extLst>
              <a:ext uri="{FF2B5EF4-FFF2-40B4-BE49-F238E27FC236}">
                <a16:creationId xmlns:a16="http://schemas.microsoft.com/office/drawing/2014/main" id="{21A1829B-F7CD-4ED3-8521-9DFC09A3AE7A}"/>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778272" y="4496366"/>
            <a:ext cx="279272" cy="279272"/>
          </a:xfrm>
          <a:prstGeom prst="rect">
            <a:avLst/>
          </a:prstGeom>
        </p:spPr>
      </p:pic>
      <p:pic>
        <p:nvPicPr>
          <p:cNvPr id="49" name="Graphic 48" descr="Rabbit">
            <a:extLst>
              <a:ext uri="{FF2B5EF4-FFF2-40B4-BE49-F238E27FC236}">
                <a16:creationId xmlns:a16="http://schemas.microsoft.com/office/drawing/2014/main" id="{5B2900C8-91D7-4512-A903-BB2034D4A7B5}"/>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523106" y="6200060"/>
            <a:ext cx="221488" cy="221488"/>
          </a:xfrm>
          <a:prstGeom prst="rect">
            <a:avLst/>
          </a:prstGeom>
          <a:scene3d>
            <a:camera prst="orthographicFront">
              <a:rot lat="0" lon="10800000" rev="0"/>
            </a:camera>
            <a:lightRig rig="threePt" dir="t"/>
          </a:scene3d>
        </p:spPr>
      </p:pic>
      <p:pic>
        <p:nvPicPr>
          <p:cNvPr id="50" name="Graphic 49" descr="Rabbit">
            <a:extLst>
              <a:ext uri="{FF2B5EF4-FFF2-40B4-BE49-F238E27FC236}">
                <a16:creationId xmlns:a16="http://schemas.microsoft.com/office/drawing/2014/main" id="{94B49E24-5A5D-4258-858F-25A484D72C7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348313" y="6275910"/>
            <a:ext cx="291276" cy="291276"/>
          </a:xfrm>
          <a:prstGeom prst="rect">
            <a:avLst/>
          </a:prstGeom>
        </p:spPr>
      </p:pic>
      <p:pic>
        <p:nvPicPr>
          <p:cNvPr id="51" name="Graphic 50" descr="Rabbit">
            <a:extLst>
              <a:ext uri="{FF2B5EF4-FFF2-40B4-BE49-F238E27FC236}">
                <a16:creationId xmlns:a16="http://schemas.microsoft.com/office/drawing/2014/main" id="{269C2D3D-7760-45B9-A90D-D4AAC387DE1D}"/>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375603" y="3786136"/>
            <a:ext cx="205711" cy="205711"/>
          </a:xfrm>
          <a:prstGeom prst="rect">
            <a:avLst/>
          </a:prstGeom>
        </p:spPr>
      </p:pic>
      <p:pic>
        <p:nvPicPr>
          <p:cNvPr id="52" name="Graphic 51" descr="Rabbit">
            <a:extLst>
              <a:ext uri="{FF2B5EF4-FFF2-40B4-BE49-F238E27FC236}">
                <a16:creationId xmlns:a16="http://schemas.microsoft.com/office/drawing/2014/main" id="{117EA549-69A7-45B3-94C4-5374C0D4EED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569019" y="3169874"/>
            <a:ext cx="205711" cy="205711"/>
          </a:xfrm>
          <a:prstGeom prst="rect">
            <a:avLst/>
          </a:prstGeom>
          <a:scene3d>
            <a:camera prst="orthographicFront">
              <a:rot lat="0" lon="10800000" rev="0"/>
            </a:camera>
            <a:lightRig rig="threePt" dir="t"/>
          </a:scene3d>
        </p:spPr>
      </p:pic>
      <p:pic>
        <p:nvPicPr>
          <p:cNvPr id="53" name="Graphic 52" descr="Rabbit">
            <a:extLst>
              <a:ext uri="{FF2B5EF4-FFF2-40B4-BE49-F238E27FC236}">
                <a16:creationId xmlns:a16="http://schemas.microsoft.com/office/drawing/2014/main" id="{8F5D958A-F072-408B-A347-FEE598C8E9BC}"/>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1306433" y="3978671"/>
            <a:ext cx="205711" cy="205711"/>
          </a:xfrm>
          <a:prstGeom prst="rect">
            <a:avLst/>
          </a:prstGeom>
          <a:scene3d>
            <a:camera prst="orthographicFront">
              <a:rot lat="0" lon="10800000" rev="0"/>
            </a:camera>
            <a:lightRig rig="threePt" dir="t"/>
          </a:scene3d>
        </p:spPr>
      </p:pic>
      <p:pic>
        <p:nvPicPr>
          <p:cNvPr id="54" name="Graphic 53" descr="Rabbit">
            <a:extLst>
              <a:ext uri="{FF2B5EF4-FFF2-40B4-BE49-F238E27FC236}">
                <a16:creationId xmlns:a16="http://schemas.microsoft.com/office/drawing/2014/main" id="{C1BF3BB9-4879-4F3D-AE89-D79F367A7461}"/>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515443" y="5409429"/>
            <a:ext cx="279272" cy="279272"/>
          </a:xfrm>
          <a:prstGeom prst="rect">
            <a:avLst/>
          </a:prstGeom>
        </p:spPr>
      </p:pic>
      <p:pic>
        <p:nvPicPr>
          <p:cNvPr id="55" name="Graphic 54" descr="Rabbit">
            <a:extLst>
              <a:ext uri="{FF2B5EF4-FFF2-40B4-BE49-F238E27FC236}">
                <a16:creationId xmlns:a16="http://schemas.microsoft.com/office/drawing/2014/main" id="{EDF67AA9-77EC-49FB-A89B-325B7A6F987E}"/>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715306" y="5349478"/>
            <a:ext cx="221488" cy="221488"/>
          </a:xfrm>
          <a:prstGeom prst="rect">
            <a:avLst/>
          </a:prstGeom>
          <a:scene3d>
            <a:camera prst="orthographicFront">
              <a:rot lat="0" lon="10800000" rev="0"/>
            </a:camera>
            <a:lightRig rig="threePt" dir="t"/>
          </a:scene3d>
        </p:spPr>
      </p:pic>
      <p:pic>
        <p:nvPicPr>
          <p:cNvPr id="56" name="Graphic 55" descr="Rabbit">
            <a:extLst>
              <a:ext uri="{FF2B5EF4-FFF2-40B4-BE49-F238E27FC236}">
                <a16:creationId xmlns:a16="http://schemas.microsoft.com/office/drawing/2014/main" id="{3AEFB8C4-6D88-461B-BB8D-56E6BF14C4C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86671" y="6335091"/>
            <a:ext cx="307061" cy="307061"/>
          </a:xfrm>
          <a:prstGeom prst="rect">
            <a:avLst/>
          </a:prstGeom>
        </p:spPr>
      </p:pic>
      <p:pic>
        <p:nvPicPr>
          <p:cNvPr id="57" name="Graphic 56" descr="Rabbit">
            <a:extLst>
              <a:ext uri="{FF2B5EF4-FFF2-40B4-BE49-F238E27FC236}">
                <a16:creationId xmlns:a16="http://schemas.microsoft.com/office/drawing/2014/main" id="{5B2CC3C3-7098-4FDB-AEDE-DE061FFFC2E8}"/>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553873" y="3749166"/>
            <a:ext cx="205711" cy="205711"/>
          </a:xfrm>
          <a:prstGeom prst="rect">
            <a:avLst/>
          </a:prstGeom>
          <a:scene3d>
            <a:camera prst="orthographicFront">
              <a:rot lat="0" lon="10800000" rev="0"/>
            </a:camera>
            <a:lightRig rig="threePt" dir="t"/>
          </a:scene3d>
        </p:spPr>
      </p:pic>
      <p:pic>
        <p:nvPicPr>
          <p:cNvPr id="58" name="Graphic 57" descr="Rabbit">
            <a:extLst>
              <a:ext uri="{FF2B5EF4-FFF2-40B4-BE49-F238E27FC236}">
                <a16:creationId xmlns:a16="http://schemas.microsoft.com/office/drawing/2014/main" id="{8890EF2B-AB6C-4C8D-8AC3-8C1A41061A4B}"/>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969798" y="3194682"/>
            <a:ext cx="223141" cy="223141"/>
          </a:xfrm>
          <a:prstGeom prst="rect">
            <a:avLst/>
          </a:prstGeom>
        </p:spPr>
      </p:pic>
      <p:pic>
        <p:nvPicPr>
          <p:cNvPr id="59" name="Graphic 58" descr="Rabbit">
            <a:extLst>
              <a:ext uri="{FF2B5EF4-FFF2-40B4-BE49-F238E27FC236}">
                <a16:creationId xmlns:a16="http://schemas.microsoft.com/office/drawing/2014/main" id="{D722CB34-AC31-4C82-AAF4-E80DAEA4464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139203" y="3121919"/>
            <a:ext cx="205711" cy="205711"/>
          </a:xfrm>
          <a:prstGeom prst="rect">
            <a:avLst/>
          </a:prstGeom>
          <a:scene3d>
            <a:camera prst="orthographicFront">
              <a:rot lat="0" lon="10800000" rev="0"/>
            </a:camera>
            <a:lightRig rig="threePt" dir="t"/>
          </a:scene3d>
        </p:spPr>
      </p:pic>
      <p:pic>
        <p:nvPicPr>
          <p:cNvPr id="60" name="Graphic 59" descr="Rabbit">
            <a:extLst>
              <a:ext uri="{FF2B5EF4-FFF2-40B4-BE49-F238E27FC236}">
                <a16:creationId xmlns:a16="http://schemas.microsoft.com/office/drawing/2014/main" id="{4371D577-A175-47D2-9AB1-C9AE345CC1CF}"/>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1432732" y="4779580"/>
            <a:ext cx="221488" cy="221488"/>
          </a:xfrm>
          <a:prstGeom prst="rect">
            <a:avLst/>
          </a:prstGeom>
          <a:scene3d>
            <a:camera prst="orthographicFront">
              <a:rot lat="0" lon="10800000" rev="0"/>
            </a:camera>
            <a:lightRig rig="threePt" dir="t"/>
          </a:scene3d>
        </p:spPr>
      </p:pic>
      <p:pic>
        <p:nvPicPr>
          <p:cNvPr id="61" name="Graphic 60" descr="Rabbit">
            <a:extLst>
              <a:ext uri="{FF2B5EF4-FFF2-40B4-BE49-F238E27FC236}">
                <a16:creationId xmlns:a16="http://schemas.microsoft.com/office/drawing/2014/main" id="{3EF500EE-9A4F-4C64-97CC-266DD6DBC453}"/>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13111" y="4530197"/>
            <a:ext cx="203707" cy="203707"/>
          </a:xfrm>
          <a:prstGeom prst="rect">
            <a:avLst/>
          </a:prstGeom>
        </p:spPr>
      </p:pic>
      <p:pic>
        <p:nvPicPr>
          <p:cNvPr id="62" name="Graphic 61" descr="Rabbit">
            <a:extLst>
              <a:ext uri="{FF2B5EF4-FFF2-40B4-BE49-F238E27FC236}">
                <a16:creationId xmlns:a16="http://schemas.microsoft.com/office/drawing/2014/main" id="{F4CC45D0-D93D-4091-A8FF-893D1A388F2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44594" y="6158829"/>
            <a:ext cx="205711" cy="205711"/>
          </a:xfrm>
          <a:prstGeom prst="rect">
            <a:avLst/>
          </a:prstGeom>
          <a:scene3d>
            <a:camera prst="orthographicFront">
              <a:rot lat="0" lon="10800000" rev="0"/>
            </a:camera>
            <a:lightRig rig="threePt" dir="t"/>
          </a:scene3d>
        </p:spPr>
      </p:pic>
      <p:pic>
        <p:nvPicPr>
          <p:cNvPr id="63" name="Graphic 62" descr="Rabbit">
            <a:extLst>
              <a:ext uri="{FF2B5EF4-FFF2-40B4-BE49-F238E27FC236}">
                <a16:creationId xmlns:a16="http://schemas.microsoft.com/office/drawing/2014/main" id="{8BF4E7F2-58A9-4691-A753-D263EF7C9CDC}"/>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6965987" y="4164416"/>
            <a:ext cx="320055" cy="320055"/>
          </a:xfrm>
          <a:prstGeom prst="rect">
            <a:avLst/>
          </a:prstGeom>
        </p:spPr>
      </p:pic>
      <p:pic>
        <p:nvPicPr>
          <p:cNvPr id="64" name="Graphic 63" descr="Rabbit">
            <a:extLst>
              <a:ext uri="{FF2B5EF4-FFF2-40B4-BE49-F238E27FC236}">
                <a16:creationId xmlns:a16="http://schemas.microsoft.com/office/drawing/2014/main" id="{E14AA17F-613B-4363-B028-6262DD86E241}"/>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188966" y="4100413"/>
            <a:ext cx="253832" cy="253832"/>
          </a:xfrm>
          <a:prstGeom prst="rect">
            <a:avLst/>
          </a:prstGeom>
          <a:scene3d>
            <a:camera prst="orthographicFront">
              <a:rot lat="0" lon="10800000" rev="0"/>
            </a:camera>
            <a:lightRig rig="threePt" dir="t"/>
          </a:scene3d>
        </p:spPr>
      </p:pic>
      <p:pic>
        <p:nvPicPr>
          <p:cNvPr id="65" name="Graphic 64" descr="Rabbit">
            <a:extLst>
              <a:ext uri="{FF2B5EF4-FFF2-40B4-BE49-F238E27FC236}">
                <a16:creationId xmlns:a16="http://schemas.microsoft.com/office/drawing/2014/main" id="{D13103D4-C407-4C99-ACE3-C230C0C04B52}"/>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734028" y="5551656"/>
            <a:ext cx="283709" cy="283709"/>
          </a:xfrm>
          <a:prstGeom prst="rect">
            <a:avLst/>
          </a:prstGeom>
          <a:scene3d>
            <a:camera prst="orthographicFront">
              <a:rot lat="0" lon="10800000" rev="0"/>
            </a:camera>
            <a:lightRig rig="threePt" dir="t"/>
          </a:scene3d>
        </p:spPr>
      </p:pic>
      <p:pic>
        <p:nvPicPr>
          <p:cNvPr id="73" name="Graphic 72" descr="Rabbit">
            <a:extLst>
              <a:ext uri="{FF2B5EF4-FFF2-40B4-BE49-F238E27FC236}">
                <a16:creationId xmlns:a16="http://schemas.microsoft.com/office/drawing/2014/main" id="{27A44887-5645-45F1-9E92-8A72A66A78A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701211" y="5350351"/>
            <a:ext cx="291276" cy="291276"/>
          </a:xfrm>
          <a:prstGeom prst="rect">
            <a:avLst/>
          </a:prstGeom>
        </p:spPr>
      </p:pic>
      <p:pic>
        <p:nvPicPr>
          <p:cNvPr id="66" name="Graphic 65" descr="Rabbit">
            <a:extLst>
              <a:ext uri="{FF2B5EF4-FFF2-40B4-BE49-F238E27FC236}">
                <a16:creationId xmlns:a16="http://schemas.microsoft.com/office/drawing/2014/main" id="{1770409D-7CD7-4F0E-9E05-7C73635C54F8}"/>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0187775" y="3477762"/>
            <a:ext cx="205711" cy="205711"/>
          </a:xfrm>
          <a:prstGeom prst="rect">
            <a:avLst/>
          </a:prstGeom>
          <a:scene3d>
            <a:camera prst="orthographicFront">
              <a:rot lat="0" lon="10800000" rev="0"/>
            </a:camera>
            <a:lightRig rig="threePt" dir="t"/>
          </a:scene3d>
        </p:spPr>
      </p:pic>
      <p:pic>
        <p:nvPicPr>
          <p:cNvPr id="67" name="Graphic 66" descr="Rabbit">
            <a:extLst>
              <a:ext uri="{FF2B5EF4-FFF2-40B4-BE49-F238E27FC236}">
                <a16:creationId xmlns:a16="http://schemas.microsoft.com/office/drawing/2014/main" id="{E42C9B32-4AAC-4454-9D43-A31FD7C2B2DC}"/>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7221014" y="4278914"/>
            <a:ext cx="226978" cy="226978"/>
          </a:xfrm>
          <a:prstGeom prst="rect">
            <a:avLst/>
          </a:prstGeom>
        </p:spPr>
      </p:pic>
      <p:pic>
        <p:nvPicPr>
          <p:cNvPr id="68" name="Graphic 67" descr="Rabbit">
            <a:extLst>
              <a:ext uri="{FF2B5EF4-FFF2-40B4-BE49-F238E27FC236}">
                <a16:creationId xmlns:a16="http://schemas.microsoft.com/office/drawing/2014/main" id="{9C28526E-8121-4487-BAD5-520BA2C23458}"/>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8521049" y="3929793"/>
            <a:ext cx="205711" cy="205711"/>
          </a:xfrm>
          <a:prstGeom prst="rect">
            <a:avLst/>
          </a:prstGeom>
          <a:scene3d>
            <a:camera prst="orthographicFront">
              <a:rot lat="0" lon="10800000" rev="0"/>
            </a:camera>
            <a:lightRig rig="threePt" dir="t"/>
          </a:scene3d>
        </p:spPr>
      </p:pic>
      <p:pic>
        <p:nvPicPr>
          <p:cNvPr id="69" name="Graphic 68" descr="Rabbit">
            <a:extLst>
              <a:ext uri="{FF2B5EF4-FFF2-40B4-BE49-F238E27FC236}">
                <a16:creationId xmlns:a16="http://schemas.microsoft.com/office/drawing/2014/main" id="{14EAAB5B-4F3D-48F9-BF4B-4F99FB88D80A}"/>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136508" y="5197218"/>
            <a:ext cx="342991" cy="342991"/>
          </a:xfrm>
          <a:prstGeom prst="rect">
            <a:avLst/>
          </a:prstGeom>
        </p:spPr>
      </p:pic>
      <p:pic>
        <p:nvPicPr>
          <p:cNvPr id="70" name="Graphic 69" descr="Rabbit">
            <a:extLst>
              <a:ext uri="{FF2B5EF4-FFF2-40B4-BE49-F238E27FC236}">
                <a16:creationId xmlns:a16="http://schemas.microsoft.com/office/drawing/2014/main" id="{80FF96FF-B716-4291-B079-3C1B1210B6A6}"/>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509119" y="5117058"/>
            <a:ext cx="261807" cy="261807"/>
          </a:xfrm>
          <a:prstGeom prst="rect">
            <a:avLst/>
          </a:prstGeom>
          <a:scene3d>
            <a:camera prst="orthographicFront">
              <a:rot lat="0" lon="10800000" rev="0"/>
            </a:camera>
            <a:lightRig rig="threePt" dir="t"/>
          </a:scene3d>
        </p:spPr>
      </p:pic>
      <p:pic>
        <p:nvPicPr>
          <p:cNvPr id="71" name="Graphic 70" descr="Rabbit">
            <a:extLst>
              <a:ext uri="{FF2B5EF4-FFF2-40B4-BE49-F238E27FC236}">
                <a16:creationId xmlns:a16="http://schemas.microsoft.com/office/drawing/2014/main" id="{8FF90EC4-338D-436F-9306-9E00CD8E24EC}"/>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9137673" y="3285587"/>
            <a:ext cx="205711" cy="205711"/>
          </a:xfrm>
          <a:prstGeom prst="rect">
            <a:avLst/>
          </a:prstGeom>
          <a:scene3d>
            <a:camera prst="orthographicFront">
              <a:rot lat="0" lon="10800000" rev="0"/>
            </a:camera>
            <a:lightRig rig="threePt" dir="t"/>
          </a:scene3d>
        </p:spPr>
      </p:pic>
      <p:pic>
        <p:nvPicPr>
          <p:cNvPr id="72" name="Graphic 71" descr="Rabbit">
            <a:extLst>
              <a:ext uri="{FF2B5EF4-FFF2-40B4-BE49-F238E27FC236}">
                <a16:creationId xmlns:a16="http://schemas.microsoft.com/office/drawing/2014/main" id="{E69AC77F-6483-496B-B3BC-0D7554C8D0A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083497" y="5375189"/>
            <a:ext cx="205711" cy="205711"/>
          </a:xfrm>
          <a:prstGeom prst="rect">
            <a:avLst/>
          </a:prstGeom>
          <a:scene3d>
            <a:camera prst="orthographicFront">
              <a:rot lat="0" lon="10800000" rev="0"/>
            </a:camera>
            <a:lightRig rig="threePt" dir="t"/>
          </a:scene3d>
        </p:spPr>
      </p:pic>
      <p:pic>
        <p:nvPicPr>
          <p:cNvPr id="76" name="Graphic 75" descr="Rabbit">
            <a:extLst>
              <a:ext uri="{FF2B5EF4-FFF2-40B4-BE49-F238E27FC236}">
                <a16:creationId xmlns:a16="http://schemas.microsoft.com/office/drawing/2014/main" id="{8443CB3D-7CD1-4BAE-B38B-952B148B442A}"/>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111801" y="3816631"/>
            <a:ext cx="240075" cy="240075"/>
          </a:xfrm>
          <a:prstGeom prst="rect">
            <a:avLst/>
          </a:prstGeom>
        </p:spPr>
      </p:pic>
      <p:pic>
        <p:nvPicPr>
          <p:cNvPr id="77" name="Graphic 76" descr="Rabbit">
            <a:extLst>
              <a:ext uri="{FF2B5EF4-FFF2-40B4-BE49-F238E27FC236}">
                <a16:creationId xmlns:a16="http://schemas.microsoft.com/office/drawing/2014/main" id="{8685634D-DBC5-4945-AF5D-5ECD6EB27D1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52264" y="4116585"/>
            <a:ext cx="221488" cy="221488"/>
          </a:xfrm>
          <a:prstGeom prst="rect">
            <a:avLst/>
          </a:prstGeom>
          <a:scene3d>
            <a:camera prst="orthographicFront">
              <a:rot lat="0" lon="10800000" rev="0"/>
            </a:camera>
            <a:lightRig rig="threePt" dir="t"/>
          </a:scene3d>
        </p:spPr>
      </p:pic>
      <p:pic>
        <p:nvPicPr>
          <p:cNvPr id="78" name="Graphic 77" descr="Rabbit">
            <a:extLst>
              <a:ext uri="{FF2B5EF4-FFF2-40B4-BE49-F238E27FC236}">
                <a16:creationId xmlns:a16="http://schemas.microsoft.com/office/drawing/2014/main" id="{45E2CACB-966B-4834-AA76-11829B4B1201}"/>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531247" y="4198185"/>
            <a:ext cx="252515" cy="252515"/>
          </a:xfrm>
          <a:prstGeom prst="rect">
            <a:avLst/>
          </a:prstGeom>
        </p:spPr>
      </p:pic>
      <p:pic>
        <p:nvPicPr>
          <p:cNvPr id="33" name="Graphic 32" descr="Fir tree">
            <a:extLst>
              <a:ext uri="{FF2B5EF4-FFF2-40B4-BE49-F238E27FC236}">
                <a16:creationId xmlns:a16="http://schemas.microsoft.com/office/drawing/2014/main" id="{46ED193C-63C6-413E-A13A-EB2CE8F97B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04720" y="3656805"/>
            <a:ext cx="914400" cy="914400"/>
          </a:xfrm>
          <a:prstGeom prst="rect">
            <a:avLst/>
          </a:prstGeom>
        </p:spPr>
      </p:pic>
      <p:pic>
        <p:nvPicPr>
          <p:cNvPr id="74" name="Graphic 73" descr="Rabbit">
            <a:extLst>
              <a:ext uri="{FF2B5EF4-FFF2-40B4-BE49-F238E27FC236}">
                <a16:creationId xmlns:a16="http://schemas.microsoft.com/office/drawing/2014/main" id="{3AA3E950-6996-4870-B83D-639FA10473CF}"/>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010022" y="4036135"/>
            <a:ext cx="185745" cy="185745"/>
          </a:xfrm>
          <a:prstGeom prst="rect">
            <a:avLst/>
          </a:prstGeom>
        </p:spPr>
      </p:pic>
      <p:pic>
        <p:nvPicPr>
          <p:cNvPr id="75" name="Graphic 74" descr="Rabbit">
            <a:extLst>
              <a:ext uri="{FF2B5EF4-FFF2-40B4-BE49-F238E27FC236}">
                <a16:creationId xmlns:a16="http://schemas.microsoft.com/office/drawing/2014/main" id="{1972BF7B-8B29-4D75-8800-D5E0DB479A3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235897" y="5527589"/>
            <a:ext cx="205711" cy="205711"/>
          </a:xfrm>
          <a:prstGeom prst="rect">
            <a:avLst/>
          </a:prstGeom>
          <a:scene3d>
            <a:camera prst="orthographicFront">
              <a:rot lat="0" lon="10800000" rev="0"/>
            </a:camera>
            <a:lightRig rig="threePt" dir="t"/>
          </a:scene3d>
        </p:spPr>
      </p:pic>
      <p:pic>
        <p:nvPicPr>
          <p:cNvPr id="79" name="Graphic 78" descr="Rabbit">
            <a:extLst>
              <a:ext uri="{FF2B5EF4-FFF2-40B4-BE49-F238E27FC236}">
                <a16:creationId xmlns:a16="http://schemas.microsoft.com/office/drawing/2014/main" id="{E17EBB4E-2E2F-43BD-A882-44A910D6E62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017670" y="5538771"/>
            <a:ext cx="205711" cy="205711"/>
          </a:xfrm>
          <a:prstGeom prst="rect">
            <a:avLst/>
          </a:prstGeom>
          <a:scene3d>
            <a:camera prst="orthographicFront">
              <a:rot lat="0" lon="10800000" rev="0"/>
            </a:camera>
            <a:lightRig rig="threePt" dir="t"/>
          </a:scene3d>
        </p:spPr>
      </p:pic>
      <p:pic>
        <p:nvPicPr>
          <p:cNvPr id="80" name="Graphic 79" descr="Rabbit">
            <a:extLst>
              <a:ext uri="{FF2B5EF4-FFF2-40B4-BE49-F238E27FC236}">
                <a16:creationId xmlns:a16="http://schemas.microsoft.com/office/drawing/2014/main" id="{25C5C2F4-BC23-4D54-82BF-13C1B193F457}"/>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721408" y="4929882"/>
            <a:ext cx="307061" cy="307061"/>
          </a:xfrm>
          <a:prstGeom prst="rect">
            <a:avLst/>
          </a:prstGeom>
        </p:spPr>
      </p:pic>
      <p:pic>
        <p:nvPicPr>
          <p:cNvPr id="82" name="Graphic 81" descr="Rabbit">
            <a:extLst>
              <a:ext uri="{FF2B5EF4-FFF2-40B4-BE49-F238E27FC236}">
                <a16:creationId xmlns:a16="http://schemas.microsoft.com/office/drawing/2014/main" id="{4F718196-94E8-48D1-9964-E0067A96DB4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397466" y="3285587"/>
            <a:ext cx="205711" cy="205711"/>
          </a:xfrm>
          <a:prstGeom prst="rect">
            <a:avLst/>
          </a:prstGeom>
          <a:scene3d>
            <a:camera prst="orthographicFront">
              <a:rot lat="0" lon="10800000" rev="0"/>
            </a:camera>
            <a:lightRig rig="threePt" dir="t"/>
          </a:scene3d>
        </p:spPr>
      </p:pic>
      <p:pic>
        <p:nvPicPr>
          <p:cNvPr id="83" name="Graphic 82" descr="Rabbit">
            <a:extLst>
              <a:ext uri="{FF2B5EF4-FFF2-40B4-BE49-F238E27FC236}">
                <a16:creationId xmlns:a16="http://schemas.microsoft.com/office/drawing/2014/main" id="{CE0C1C94-A585-4204-917A-AAA7789D419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1479499" y="5381896"/>
            <a:ext cx="205711" cy="205711"/>
          </a:xfrm>
          <a:prstGeom prst="rect">
            <a:avLst/>
          </a:prstGeom>
          <a:scene3d>
            <a:camera prst="orthographicFront">
              <a:rot lat="0" lon="10800000" rev="0"/>
            </a:camera>
            <a:lightRig rig="threePt" dir="t"/>
          </a:scene3d>
        </p:spPr>
      </p:pic>
      <p:pic>
        <p:nvPicPr>
          <p:cNvPr id="84" name="Graphic 83" descr="Rabbit">
            <a:extLst>
              <a:ext uri="{FF2B5EF4-FFF2-40B4-BE49-F238E27FC236}">
                <a16:creationId xmlns:a16="http://schemas.microsoft.com/office/drawing/2014/main" id="{7BCEDCEA-EFDC-4351-9FA8-3DE9034B96E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655601" y="4349308"/>
            <a:ext cx="254922" cy="254922"/>
          </a:xfrm>
          <a:prstGeom prst="rect">
            <a:avLst/>
          </a:prstGeom>
        </p:spPr>
      </p:pic>
      <p:pic>
        <p:nvPicPr>
          <p:cNvPr id="85" name="Graphic 84" descr="Rabbit">
            <a:extLst>
              <a:ext uri="{FF2B5EF4-FFF2-40B4-BE49-F238E27FC236}">
                <a16:creationId xmlns:a16="http://schemas.microsoft.com/office/drawing/2014/main" id="{8BD2DAB7-035F-4811-B9CF-311FD855535D}"/>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566448" y="4556035"/>
            <a:ext cx="205711" cy="205711"/>
          </a:xfrm>
          <a:prstGeom prst="rect">
            <a:avLst/>
          </a:prstGeom>
          <a:scene3d>
            <a:camera prst="orthographicFront">
              <a:rot lat="0" lon="10800000" rev="0"/>
            </a:camera>
            <a:lightRig rig="threePt" dir="t"/>
          </a:scene3d>
        </p:spPr>
      </p:pic>
      <p:pic>
        <p:nvPicPr>
          <p:cNvPr id="86" name="Graphic 85" descr="Rabbit">
            <a:extLst>
              <a:ext uri="{FF2B5EF4-FFF2-40B4-BE49-F238E27FC236}">
                <a16:creationId xmlns:a16="http://schemas.microsoft.com/office/drawing/2014/main" id="{0B9E2D26-8F01-413A-BC22-CFA74B2075D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027667" y="5484751"/>
            <a:ext cx="205711" cy="205711"/>
          </a:xfrm>
          <a:prstGeom prst="rect">
            <a:avLst/>
          </a:prstGeom>
          <a:scene3d>
            <a:camera prst="orthographicFront">
              <a:rot lat="0" lon="10800000" rev="0"/>
            </a:camera>
            <a:lightRig rig="threePt" dir="t"/>
          </a:scene3d>
        </p:spPr>
      </p:pic>
      <p:pic>
        <p:nvPicPr>
          <p:cNvPr id="87" name="Graphic 86" descr="Rabbit">
            <a:extLst>
              <a:ext uri="{FF2B5EF4-FFF2-40B4-BE49-F238E27FC236}">
                <a16:creationId xmlns:a16="http://schemas.microsoft.com/office/drawing/2014/main" id="{D41AF397-79F4-42D7-8877-A7834B2170B1}"/>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373853" y="4451103"/>
            <a:ext cx="205711" cy="205711"/>
          </a:xfrm>
          <a:prstGeom prst="rect">
            <a:avLst/>
          </a:prstGeom>
          <a:scene3d>
            <a:camera prst="orthographicFront">
              <a:rot lat="0" lon="10800000" rev="0"/>
            </a:camera>
            <a:lightRig rig="threePt" dir="t"/>
          </a:scene3d>
        </p:spPr>
      </p:pic>
      <p:pic>
        <p:nvPicPr>
          <p:cNvPr id="88" name="Graphic 87" descr="Rabbit">
            <a:extLst>
              <a:ext uri="{FF2B5EF4-FFF2-40B4-BE49-F238E27FC236}">
                <a16:creationId xmlns:a16="http://schemas.microsoft.com/office/drawing/2014/main" id="{9358F3D2-B62B-4CE5-B7FE-A2433A3690A5}"/>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770535" y="4114333"/>
            <a:ext cx="240075" cy="240075"/>
          </a:xfrm>
          <a:prstGeom prst="rect">
            <a:avLst/>
          </a:prstGeom>
        </p:spPr>
      </p:pic>
      <p:pic>
        <p:nvPicPr>
          <p:cNvPr id="89" name="Graphic 88" descr="Rabbit">
            <a:extLst>
              <a:ext uri="{FF2B5EF4-FFF2-40B4-BE49-F238E27FC236}">
                <a16:creationId xmlns:a16="http://schemas.microsoft.com/office/drawing/2014/main" id="{3843F11E-B117-4358-8357-FA9A9387852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721419" y="3322274"/>
            <a:ext cx="156715" cy="156715"/>
          </a:xfrm>
          <a:prstGeom prst="rect">
            <a:avLst/>
          </a:prstGeom>
          <a:scene3d>
            <a:camera prst="orthographicFront">
              <a:rot lat="0" lon="10800000" rev="0"/>
            </a:camera>
            <a:lightRig rig="threePt" dir="t"/>
          </a:scene3d>
        </p:spPr>
      </p:pic>
      <p:pic>
        <p:nvPicPr>
          <p:cNvPr id="90" name="Graphic 89" descr="Rabbit">
            <a:extLst>
              <a:ext uri="{FF2B5EF4-FFF2-40B4-BE49-F238E27FC236}">
                <a16:creationId xmlns:a16="http://schemas.microsoft.com/office/drawing/2014/main" id="{CBC65DEE-44AB-413B-9161-DA7983550F03}"/>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426443" y="4198185"/>
            <a:ext cx="205711" cy="205711"/>
          </a:xfrm>
          <a:prstGeom prst="rect">
            <a:avLst/>
          </a:prstGeom>
          <a:scene3d>
            <a:camera prst="orthographicFront">
              <a:rot lat="0" lon="10800000" rev="0"/>
            </a:camera>
            <a:lightRig rig="threePt" dir="t"/>
          </a:scene3d>
        </p:spPr>
      </p:pic>
      <p:pic>
        <p:nvPicPr>
          <p:cNvPr id="91" name="Graphic 90" descr="Rabbit">
            <a:extLst>
              <a:ext uri="{FF2B5EF4-FFF2-40B4-BE49-F238E27FC236}">
                <a16:creationId xmlns:a16="http://schemas.microsoft.com/office/drawing/2014/main" id="{46851743-6731-47BF-BF46-F3638783D9E2}"/>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96729" y="3255123"/>
            <a:ext cx="205711" cy="205711"/>
          </a:xfrm>
          <a:prstGeom prst="rect">
            <a:avLst/>
          </a:prstGeom>
        </p:spPr>
      </p:pic>
      <p:pic>
        <p:nvPicPr>
          <p:cNvPr id="92" name="Graphic 91" descr="Rabbit">
            <a:extLst>
              <a:ext uri="{FF2B5EF4-FFF2-40B4-BE49-F238E27FC236}">
                <a16:creationId xmlns:a16="http://schemas.microsoft.com/office/drawing/2014/main" id="{55062E2E-95AF-41C3-BC3D-10AB1E2D10C0}"/>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422553" y="4260935"/>
            <a:ext cx="205711" cy="205711"/>
          </a:xfrm>
          <a:prstGeom prst="rect">
            <a:avLst/>
          </a:prstGeom>
          <a:scene3d>
            <a:camera prst="orthographicFront">
              <a:rot lat="0" lon="10800000" rev="0"/>
            </a:camera>
            <a:lightRig rig="threePt" dir="t"/>
          </a:scene3d>
        </p:spPr>
      </p:pic>
      <p:pic>
        <p:nvPicPr>
          <p:cNvPr id="93" name="Graphic 92" descr="Rabbit">
            <a:extLst>
              <a:ext uri="{FF2B5EF4-FFF2-40B4-BE49-F238E27FC236}">
                <a16:creationId xmlns:a16="http://schemas.microsoft.com/office/drawing/2014/main" id="{BF6B0E2A-3A24-4C13-93C9-B8F67174A95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rot="3617926">
            <a:off x="8417457" y="-1216514"/>
            <a:ext cx="457200" cy="457200"/>
          </a:xfrm>
          <a:prstGeom prst="rect">
            <a:avLst/>
          </a:prstGeom>
        </p:spPr>
      </p:pic>
      <p:pic>
        <p:nvPicPr>
          <p:cNvPr id="45" name="Graphic 44" descr="Rabbit">
            <a:extLst>
              <a:ext uri="{FF2B5EF4-FFF2-40B4-BE49-F238E27FC236}">
                <a16:creationId xmlns:a16="http://schemas.microsoft.com/office/drawing/2014/main" id="{7DD59033-074B-4E2B-84F1-F522806E08A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919022" y="6297441"/>
            <a:ext cx="818107" cy="818107"/>
          </a:xfrm>
          <a:prstGeom prst="rect">
            <a:avLst/>
          </a:prstGeom>
        </p:spPr>
      </p:pic>
      <p:pic>
        <p:nvPicPr>
          <p:cNvPr id="94" name="Graphic 93" descr="Rabbit">
            <a:extLst>
              <a:ext uri="{FF2B5EF4-FFF2-40B4-BE49-F238E27FC236}">
                <a16:creationId xmlns:a16="http://schemas.microsoft.com/office/drawing/2014/main" id="{D9EA8829-46B4-4579-94EA-CBB45BE62727}"/>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1685210" y="391181"/>
            <a:ext cx="320055" cy="320055"/>
          </a:xfrm>
          <a:prstGeom prst="rect">
            <a:avLst/>
          </a:prstGeom>
        </p:spPr>
      </p:pic>
      <p:cxnSp>
        <p:nvCxnSpPr>
          <p:cNvPr id="19" name="Straight Connector 18">
            <a:extLst>
              <a:ext uri="{FF2B5EF4-FFF2-40B4-BE49-F238E27FC236}">
                <a16:creationId xmlns:a16="http://schemas.microsoft.com/office/drawing/2014/main" id="{88AF4263-1397-4546-9FC3-661F7C326F36}"/>
              </a:ext>
            </a:extLst>
          </p:cNvPr>
          <p:cNvCxnSpPr>
            <a:cxnSpLocks/>
            <a:endCxn id="39" idx="2"/>
          </p:cNvCxnSpPr>
          <p:nvPr/>
        </p:nvCxnSpPr>
        <p:spPr>
          <a:xfrm>
            <a:off x="8984972" y="4562841"/>
            <a:ext cx="314104" cy="51434"/>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sp>
        <p:nvSpPr>
          <p:cNvPr id="150" name="Freeform: Shape 149">
            <a:extLst>
              <a:ext uri="{FF2B5EF4-FFF2-40B4-BE49-F238E27FC236}">
                <a16:creationId xmlns:a16="http://schemas.microsoft.com/office/drawing/2014/main" id="{310ABFA0-5632-41B8-8784-E7A8F1AE8CD9}"/>
              </a:ext>
            </a:extLst>
          </p:cNvPr>
          <p:cNvSpPr/>
          <p:nvPr/>
        </p:nvSpPr>
        <p:spPr>
          <a:xfrm>
            <a:off x="9275450" y="4673998"/>
            <a:ext cx="82296" cy="27432"/>
          </a:xfrm>
          <a:custGeom>
            <a:avLst/>
            <a:gdLst>
              <a:gd name="connsiteX0" fmla="*/ 491229 w 569852"/>
              <a:gd name="connsiteY0" fmla="*/ 542331 h 647953"/>
              <a:gd name="connsiteX1" fmla="*/ 512441 w 569852"/>
              <a:gd name="connsiteY1" fmla="*/ 521566 h 647953"/>
              <a:gd name="connsiteX2" fmla="*/ 444232 w 569852"/>
              <a:gd name="connsiteY2" fmla="*/ 487543 h 647953"/>
              <a:gd name="connsiteX3" fmla="*/ 492743 w 569852"/>
              <a:gd name="connsiteY3" fmla="*/ 469512 h 647953"/>
              <a:gd name="connsiteX4" fmla="*/ 521282 w 569852"/>
              <a:gd name="connsiteY4" fmla="*/ 424159 h 647953"/>
              <a:gd name="connsiteX5" fmla="*/ 516813 w 569852"/>
              <a:gd name="connsiteY5" fmla="*/ 413048 h 647953"/>
              <a:gd name="connsiteX6" fmla="*/ 516184 w 569852"/>
              <a:gd name="connsiteY6" fmla="*/ 411990 h 647953"/>
              <a:gd name="connsiteX7" fmla="*/ 466436 w 569852"/>
              <a:gd name="connsiteY7" fmla="*/ 398999 h 647953"/>
              <a:gd name="connsiteX8" fmla="*/ 465435 w 569852"/>
              <a:gd name="connsiteY8" fmla="*/ 399608 h 647953"/>
              <a:gd name="connsiteX9" fmla="*/ 392607 w 569852"/>
              <a:gd name="connsiteY9" fmla="*/ 481885 h 647953"/>
              <a:gd name="connsiteX10" fmla="*/ 370509 w 569852"/>
              <a:gd name="connsiteY10" fmla="*/ 481209 h 647953"/>
              <a:gd name="connsiteX11" fmla="*/ 549836 w 569852"/>
              <a:gd name="connsiteY11" fmla="*/ 196002 h 647953"/>
              <a:gd name="connsiteX12" fmla="*/ 558532 w 569852"/>
              <a:gd name="connsiteY12" fmla="*/ 122101 h 647953"/>
              <a:gd name="connsiteX13" fmla="*/ 484632 w 569852"/>
              <a:gd name="connsiteY13" fmla="*/ 113405 h 647953"/>
              <a:gd name="connsiteX14" fmla="*/ 477246 w 569852"/>
              <a:gd name="connsiteY14" fmla="*/ 120506 h 647953"/>
              <a:gd name="connsiteX15" fmla="*/ 339229 w 569852"/>
              <a:gd name="connsiteY15" fmla="*/ 481704 h 647953"/>
              <a:gd name="connsiteX16" fmla="*/ 304805 w 569852"/>
              <a:gd name="connsiteY16" fmla="*/ 484466 h 647953"/>
              <a:gd name="connsiteX17" fmla="*/ 304805 w 569852"/>
              <a:gd name="connsiteY17" fmla="*/ 484209 h 647953"/>
              <a:gd name="connsiteX18" fmla="*/ 114058 w 569852"/>
              <a:gd name="connsiteY18" fmla="*/ 21294 h 647953"/>
              <a:gd name="connsiteX19" fmla="*/ 21295 w 569852"/>
              <a:gd name="connsiteY19" fmla="*/ 17254 h 647953"/>
              <a:gd name="connsiteX20" fmla="*/ 17255 w 569852"/>
              <a:gd name="connsiteY20" fmla="*/ 110018 h 647953"/>
              <a:gd name="connsiteX21" fmla="*/ 26714 w 569852"/>
              <a:gd name="connsiteY21" fmla="*/ 118516 h 647953"/>
              <a:gd name="connsiteX22" fmla="*/ 271744 w 569852"/>
              <a:gd name="connsiteY22" fmla="*/ 489924 h 647953"/>
              <a:gd name="connsiteX23" fmla="*/ 251123 w 569852"/>
              <a:gd name="connsiteY23" fmla="*/ 495363 h 647953"/>
              <a:gd name="connsiteX24" fmla="*/ 160444 w 569852"/>
              <a:gd name="connsiteY24" fmla="*/ 393341 h 647953"/>
              <a:gd name="connsiteX25" fmla="*/ 97869 w 569852"/>
              <a:gd name="connsiteY25" fmla="*/ 407510 h 647953"/>
              <a:gd name="connsiteX26" fmla="*/ 97075 w 569852"/>
              <a:gd name="connsiteY26" fmla="*/ 408819 h 647953"/>
              <a:gd name="connsiteX27" fmla="*/ 96294 w 569852"/>
              <a:gd name="connsiteY27" fmla="*/ 410133 h 647953"/>
              <a:gd name="connsiteX28" fmla="*/ 112430 w 569852"/>
              <a:gd name="connsiteY28" fmla="*/ 475024 h 647953"/>
              <a:gd name="connsiteX29" fmla="*/ 126335 w 569852"/>
              <a:gd name="connsiteY29" fmla="*/ 480618 h 647953"/>
              <a:gd name="connsiteX30" fmla="*/ 202802 w 569852"/>
              <a:gd name="connsiteY30" fmla="*/ 512260 h 647953"/>
              <a:gd name="connsiteX31" fmla="*/ 166398 w 569852"/>
              <a:gd name="connsiteY31" fmla="*/ 510812 h 647953"/>
              <a:gd name="connsiteX32" fmla="*/ 38134 w 569852"/>
              <a:gd name="connsiteY32" fmla="*/ 545798 h 647953"/>
              <a:gd name="connsiteX33" fmla="*/ 91179 w 569852"/>
              <a:gd name="connsiteY33" fmla="*/ 574087 h 647953"/>
              <a:gd name="connsiteX34" fmla="*/ 87816 w 569852"/>
              <a:gd name="connsiteY34" fmla="*/ 584755 h 647953"/>
              <a:gd name="connsiteX35" fmla="*/ 319493 w 569852"/>
              <a:gd name="connsiteY35" fmla="*/ 647953 h 647953"/>
              <a:gd name="connsiteX36" fmla="*/ 551208 w 569852"/>
              <a:gd name="connsiteY36" fmla="*/ 584755 h 647953"/>
              <a:gd name="connsiteX37" fmla="*/ 491229 w 569852"/>
              <a:gd name="connsiteY37" fmla="*/ 542331 h 647953"/>
              <a:gd name="connsiteX0" fmla="*/ 491229 w 569852"/>
              <a:gd name="connsiteY0" fmla="*/ 525077 h 630699"/>
              <a:gd name="connsiteX1" fmla="*/ 512441 w 569852"/>
              <a:gd name="connsiteY1" fmla="*/ 504312 h 630699"/>
              <a:gd name="connsiteX2" fmla="*/ 444232 w 569852"/>
              <a:gd name="connsiteY2" fmla="*/ 470289 h 630699"/>
              <a:gd name="connsiteX3" fmla="*/ 492743 w 569852"/>
              <a:gd name="connsiteY3" fmla="*/ 452258 h 630699"/>
              <a:gd name="connsiteX4" fmla="*/ 521282 w 569852"/>
              <a:gd name="connsiteY4" fmla="*/ 406905 h 630699"/>
              <a:gd name="connsiteX5" fmla="*/ 516813 w 569852"/>
              <a:gd name="connsiteY5" fmla="*/ 395794 h 630699"/>
              <a:gd name="connsiteX6" fmla="*/ 516184 w 569852"/>
              <a:gd name="connsiteY6" fmla="*/ 394736 h 630699"/>
              <a:gd name="connsiteX7" fmla="*/ 466436 w 569852"/>
              <a:gd name="connsiteY7" fmla="*/ 381745 h 630699"/>
              <a:gd name="connsiteX8" fmla="*/ 465435 w 569852"/>
              <a:gd name="connsiteY8" fmla="*/ 382354 h 630699"/>
              <a:gd name="connsiteX9" fmla="*/ 392607 w 569852"/>
              <a:gd name="connsiteY9" fmla="*/ 464631 h 630699"/>
              <a:gd name="connsiteX10" fmla="*/ 370509 w 569852"/>
              <a:gd name="connsiteY10" fmla="*/ 463955 h 630699"/>
              <a:gd name="connsiteX11" fmla="*/ 549836 w 569852"/>
              <a:gd name="connsiteY11" fmla="*/ 178748 h 630699"/>
              <a:gd name="connsiteX12" fmla="*/ 558532 w 569852"/>
              <a:gd name="connsiteY12" fmla="*/ 104847 h 630699"/>
              <a:gd name="connsiteX13" fmla="*/ 484632 w 569852"/>
              <a:gd name="connsiteY13" fmla="*/ 96151 h 630699"/>
              <a:gd name="connsiteX14" fmla="*/ 477246 w 569852"/>
              <a:gd name="connsiteY14" fmla="*/ 103252 h 630699"/>
              <a:gd name="connsiteX15" fmla="*/ 339229 w 569852"/>
              <a:gd name="connsiteY15" fmla="*/ 464450 h 630699"/>
              <a:gd name="connsiteX16" fmla="*/ 304805 w 569852"/>
              <a:gd name="connsiteY16" fmla="*/ 467212 h 630699"/>
              <a:gd name="connsiteX17" fmla="*/ 304805 w 569852"/>
              <a:gd name="connsiteY17" fmla="*/ 466955 h 630699"/>
              <a:gd name="connsiteX18" fmla="*/ 21295 w 569852"/>
              <a:gd name="connsiteY18" fmla="*/ 0 h 630699"/>
              <a:gd name="connsiteX19" fmla="*/ 17255 w 569852"/>
              <a:gd name="connsiteY19" fmla="*/ 92764 h 630699"/>
              <a:gd name="connsiteX20" fmla="*/ 26714 w 569852"/>
              <a:gd name="connsiteY20" fmla="*/ 101262 h 630699"/>
              <a:gd name="connsiteX21" fmla="*/ 271744 w 569852"/>
              <a:gd name="connsiteY21" fmla="*/ 472670 h 630699"/>
              <a:gd name="connsiteX22" fmla="*/ 251123 w 569852"/>
              <a:gd name="connsiteY22" fmla="*/ 478109 h 630699"/>
              <a:gd name="connsiteX23" fmla="*/ 160444 w 569852"/>
              <a:gd name="connsiteY23" fmla="*/ 376087 h 630699"/>
              <a:gd name="connsiteX24" fmla="*/ 97869 w 569852"/>
              <a:gd name="connsiteY24" fmla="*/ 390256 h 630699"/>
              <a:gd name="connsiteX25" fmla="*/ 97075 w 569852"/>
              <a:gd name="connsiteY25" fmla="*/ 391565 h 630699"/>
              <a:gd name="connsiteX26" fmla="*/ 96294 w 569852"/>
              <a:gd name="connsiteY26" fmla="*/ 392879 h 630699"/>
              <a:gd name="connsiteX27" fmla="*/ 112430 w 569852"/>
              <a:gd name="connsiteY27" fmla="*/ 457770 h 630699"/>
              <a:gd name="connsiteX28" fmla="*/ 126335 w 569852"/>
              <a:gd name="connsiteY28" fmla="*/ 463364 h 630699"/>
              <a:gd name="connsiteX29" fmla="*/ 202802 w 569852"/>
              <a:gd name="connsiteY29" fmla="*/ 495006 h 630699"/>
              <a:gd name="connsiteX30" fmla="*/ 166398 w 569852"/>
              <a:gd name="connsiteY30" fmla="*/ 493558 h 630699"/>
              <a:gd name="connsiteX31" fmla="*/ 38134 w 569852"/>
              <a:gd name="connsiteY31" fmla="*/ 528544 h 630699"/>
              <a:gd name="connsiteX32" fmla="*/ 91179 w 569852"/>
              <a:gd name="connsiteY32" fmla="*/ 556833 h 630699"/>
              <a:gd name="connsiteX33" fmla="*/ 87816 w 569852"/>
              <a:gd name="connsiteY33" fmla="*/ 567501 h 630699"/>
              <a:gd name="connsiteX34" fmla="*/ 319493 w 569852"/>
              <a:gd name="connsiteY34" fmla="*/ 630699 h 630699"/>
              <a:gd name="connsiteX35" fmla="*/ 551208 w 569852"/>
              <a:gd name="connsiteY35" fmla="*/ 567501 h 630699"/>
              <a:gd name="connsiteX36" fmla="*/ 491229 w 569852"/>
              <a:gd name="connsiteY36" fmla="*/ 525077 h 630699"/>
              <a:gd name="connsiteX0" fmla="*/ 493019 w 571642"/>
              <a:gd name="connsiteY0" fmla="*/ 457858 h 563480"/>
              <a:gd name="connsiteX1" fmla="*/ 514231 w 571642"/>
              <a:gd name="connsiteY1" fmla="*/ 437093 h 563480"/>
              <a:gd name="connsiteX2" fmla="*/ 446022 w 571642"/>
              <a:gd name="connsiteY2" fmla="*/ 403070 h 563480"/>
              <a:gd name="connsiteX3" fmla="*/ 494533 w 571642"/>
              <a:gd name="connsiteY3" fmla="*/ 385039 h 563480"/>
              <a:gd name="connsiteX4" fmla="*/ 523072 w 571642"/>
              <a:gd name="connsiteY4" fmla="*/ 339686 h 563480"/>
              <a:gd name="connsiteX5" fmla="*/ 518603 w 571642"/>
              <a:gd name="connsiteY5" fmla="*/ 328575 h 563480"/>
              <a:gd name="connsiteX6" fmla="*/ 517974 w 571642"/>
              <a:gd name="connsiteY6" fmla="*/ 327517 h 563480"/>
              <a:gd name="connsiteX7" fmla="*/ 468226 w 571642"/>
              <a:gd name="connsiteY7" fmla="*/ 314526 h 563480"/>
              <a:gd name="connsiteX8" fmla="*/ 467225 w 571642"/>
              <a:gd name="connsiteY8" fmla="*/ 315135 h 563480"/>
              <a:gd name="connsiteX9" fmla="*/ 394397 w 571642"/>
              <a:gd name="connsiteY9" fmla="*/ 397412 h 563480"/>
              <a:gd name="connsiteX10" fmla="*/ 372299 w 571642"/>
              <a:gd name="connsiteY10" fmla="*/ 396736 h 563480"/>
              <a:gd name="connsiteX11" fmla="*/ 551626 w 571642"/>
              <a:gd name="connsiteY11" fmla="*/ 111529 h 563480"/>
              <a:gd name="connsiteX12" fmla="*/ 560322 w 571642"/>
              <a:gd name="connsiteY12" fmla="*/ 37628 h 563480"/>
              <a:gd name="connsiteX13" fmla="*/ 486422 w 571642"/>
              <a:gd name="connsiteY13" fmla="*/ 28932 h 563480"/>
              <a:gd name="connsiteX14" fmla="*/ 479036 w 571642"/>
              <a:gd name="connsiteY14" fmla="*/ 36033 h 563480"/>
              <a:gd name="connsiteX15" fmla="*/ 341019 w 571642"/>
              <a:gd name="connsiteY15" fmla="*/ 397231 h 563480"/>
              <a:gd name="connsiteX16" fmla="*/ 306595 w 571642"/>
              <a:gd name="connsiteY16" fmla="*/ 399993 h 563480"/>
              <a:gd name="connsiteX17" fmla="*/ 306595 w 571642"/>
              <a:gd name="connsiteY17" fmla="*/ 399736 h 563480"/>
              <a:gd name="connsiteX18" fmla="*/ 19045 w 571642"/>
              <a:gd name="connsiteY18" fmla="*/ 25545 h 563480"/>
              <a:gd name="connsiteX19" fmla="*/ 28504 w 571642"/>
              <a:gd name="connsiteY19" fmla="*/ 34043 h 563480"/>
              <a:gd name="connsiteX20" fmla="*/ 273534 w 571642"/>
              <a:gd name="connsiteY20" fmla="*/ 405451 h 563480"/>
              <a:gd name="connsiteX21" fmla="*/ 252913 w 571642"/>
              <a:gd name="connsiteY21" fmla="*/ 410890 h 563480"/>
              <a:gd name="connsiteX22" fmla="*/ 162234 w 571642"/>
              <a:gd name="connsiteY22" fmla="*/ 308868 h 563480"/>
              <a:gd name="connsiteX23" fmla="*/ 99659 w 571642"/>
              <a:gd name="connsiteY23" fmla="*/ 323037 h 563480"/>
              <a:gd name="connsiteX24" fmla="*/ 98865 w 571642"/>
              <a:gd name="connsiteY24" fmla="*/ 324346 h 563480"/>
              <a:gd name="connsiteX25" fmla="*/ 98084 w 571642"/>
              <a:gd name="connsiteY25" fmla="*/ 325660 h 563480"/>
              <a:gd name="connsiteX26" fmla="*/ 114220 w 571642"/>
              <a:gd name="connsiteY26" fmla="*/ 390551 h 563480"/>
              <a:gd name="connsiteX27" fmla="*/ 128125 w 571642"/>
              <a:gd name="connsiteY27" fmla="*/ 396145 h 563480"/>
              <a:gd name="connsiteX28" fmla="*/ 204592 w 571642"/>
              <a:gd name="connsiteY28" fmla="*/ 427787 h 563480"/>
              <a:gd name="connsiteX29" fmla="*/ 168188 w 571642"/>
              <a:gd name="connsiteY29" fmla="*/ 426339 h 563480"/>
              <a:gd name="connsiteX30" fmla="*/ 39924 w 571642"/>
              <a:gd name="connsiteY30" fmla="*/ 461325 h 563480"/>
              <a:gd name="connsiteX31" fmla="*/ 92969 w 571642"/>
              <a:gd name="connsiteY31" fmla="*/ 489614 h 563480"/>
              <a:gd name="connsiteX32" fmla="*/ 89606 w 571642"/>
              <a:gd name="connsiteY32" fmla="*/ 500282 h 563480"/>
              <a:gd name="connsiteX33" fmla="*/ 321283 w 571642"/>
              <a:gd name="connsiteY33" fmla="*/ 563480 h 563480"/>
              <a:gd name="connsiteX34" fmla="*/ 552998 w 571642"/>
              <a:gd name="connsiteY34" fmla="*/ 500282 h 563480"/>
              <a:gd name="connsiteX35" fmla="*/ 493019 w 571642"/>
              <a:gd name="connsiteY35" fmla="*/ 457858 h 563480"/>
              <a:gd name="connsiteX0" fmla="*/ 474076 w 552699"/>
              <a:gd name="connsiteY0" fmla="*/ 440247 h 545869"/>
              <a:gd name="connsiteX1" fmla="*/ 495288 w 552699"/>
              <a:gd name="connsiteY1" fmla="*/ 419482 h 545869"/>
              <a:gd name="connsiteX2" fmla="*/ 427079 w 552699"/>
              <a:gd name="connsiteY2" fmla="*/ 385459 h 545869"/>
              <a:gd name="connsiteX3" fmla="*/ 475590 w 552699"/>
              <a:gd name="connsiteY3" fmla="*/ 367428 h 545869"/>
              <a:gd name="connsiteX4" fmla="*/ 504129 w 552699"/>
              <a:gd name="connsiteY4" fmla="*/ 322075 h 545869"/>
              <a:gd name="connsiteX5" fmla="*/ 499660 w 552699"/>
              <a:gd name="connsiteY5" fmla="*/ 310964 h 545869"/>
              <a:gd name="connsiteX6" fmla="*/ 499031 w 552699"/>
              <a:gd name="connsiteY6" fmla="*/ 309906 h 545869"/>
              <a:gd name="connsiteX7" fmla="*/ 449283 w 552699"/>
              <a:gd name="connsiteY7" fmla="*/ 296915 h 545869"/>
              <a:gd name="connsiteX8" fmla="*/ 448282 w 552699"/>
              <a:gd name="connsiteY8" fmla="*/ 297524 h 545869"/>
              <a:gd name="connsiteX9" fmla="*/ 375454 w 552699"/>
              <a:gd name="connsiteY9" fmla="*/ 379801 h 545869"/>
              <a:gd name="connsiteX10" fmla="*/ 353356 w 552699"/>
              <a:gd name="connsiteY10" fmla="*/ 379125 h 545869"/>
              <a:gd name="connsiteX11" fmla="*/ 532683 w 552699"/>
              <a:gd name="connsiteY11" fmla="*/ 93918 h 545869"/>
              <a:gd name="connsiteX12" fmla="*/ 541379 w 552699"/>
              <a:gd name="connsiteY12" fmla="*/ 20017 h 545869"/>
              <a:gd name="connsiteX13" fmla="*/ 467479 w 552699"/>
              <a:gd name="connsiteY13" fmla="*/ 11321 h 545869"/>
              <a:gd name="connsiteX14" fmla="*/ 460093 w 552699"/>
              <a:gd name="connsiteY14" fmla="*/ 18422 h 545869"/>
              <a:gd name="connsiteX15" fmla="*/ 322076 w 552699"/>
              <a:gd name="connsiteY15" fmla="*/ 379620 h 545869"/>
              <a:gd name="connsiteX16" fmla="*/ 287652 w 552699"/>
              <a:gd name="connsiteY16" fmla="*/ 382382 h 545869"/>
              <a:gd name="connsiteX17" fmla="*/ 287652 w 552699"/>
              <a:gd name="connsiteY17" fmla="*/ 382125 h 545869"/>
              <a:gd name="connsiteX18" fmla="*/ 102 w 552699"/>
              <a:gd name="connsiteY18" fmla="*/ 7934 h 545869"/>
              <a:gd name="connsiteX19" fmla="*/ 254591 w 552699"/>
              <a:gd name="connsiteY19" fmla="*/ 387840 h 545869"/>
              <a:gd name="connsiteX20" fmla="*/ 233970 w 552699"/>
              <a:gd name="connsiteY20" fmla="*/ 393279 h 545869"/>
              <a:gd name="connsiteX21" fmla="*/ 143291 w 552699"/>
              <a:gd name="connsiteY21" fmla="*/ 291257 h 545869"/>
              <a:gd name="connsiteX22" fmla="*/ 80716 w 552699"/>
              <a:gd name="connsiteY22" fmla="*/ 305426 h 545869"/>
              <a:gd name="connsiteX23" fmla="*/ 79922 w 552699"/>
              <a:gd name="connsiteY23" fmla="*/ 306735 h 545869"/>
              <a:gd name="connsiteX24" fmla="*/ 79141 w 552699"/>
              <a:gd name="connsiteY24" fmla="*/ 308049 h 545869"/>
              <a:gd name="connsiteX25" fmla="*/ 95277 w 552699"/>
              <a:gd name="connsiteY25" fmla="*/ 372940 h 545869"/>
              <a:gd name="connsiteX26" fmla="*/ 109182 w 552699"/>
              <a:gd name="connsiteY26" fmla="*/ 378534 h 545869"/>
              <a:gd name="connsiteX27" fmla="*/ 185649 w 552699"/>
              <a:gd name="connsiteY27" fmla="*/ 410176 h 545869"/>
              <a:gd name="connsiteX28" fmla="*/ 149245 w 552699"/>
              <a:gd name="connsiteY28" fmla="*/ 408728 h 545869"/>
              <a:gd name="connsiteX29" fmla="*/ 20981 w 552699"/>
              <a:gd name="connsiteY29" fmla="*/ 443714 h 545869"/>
              <a:gd name="connsiteX30" fmla="*/ 74026 w 552699"/>
              <a:gd name="connsiteY30" fmla="*/ 472003 h 545869"/>
              <a:gd name="connsiteX31" fmla="*/ 70663 w 552699"/>
              <a:gd name="connsiteY31" fmla="*/ 482671 h 545869"/>
              <a:gd name="connsiteX32" fmla="*/ 302340 w 552699"/>
              <a:gd name="connsiteY32" fmla="*/ 545869 h 545869"/>
              <a:gd name="connsiteX33" fmla="*/ 534055 w 552699"/>
              <a:gd name="connsiteY33" fmla="*/ 482671 h 545869"/>
              <a:gd name="connsiteX34" fmla="*/ 474076 w 552699"/>
              <a:gd name="connsiteY34"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122310 w 531718"/>
              <a:gd name="connsiteY20" fmla="*/ 291257 h 545869"/>
              <a:gd name="connsiteX21" fmla="*/ 59735 w 531718"/>
              <a:gd name="connsiteY21" fmla="*/ 305426 h 545869"/>
              <a:gd name="connsiteX22" fmla="*/ 58941 w 531718"/>
              <a:gd name="connsiteY22" fmla="*/ 306735 h 545869"/>
              <a:gd name="connsiteX23" fmla="*/ 58160 w 531718"/>
              <a:gd name="connsiteY23" fmla="*/ 308049 h 545869"/>
              <a:gd name="connsiteX24" fmla="*/ 74296 w 531718"/>
              <a:gd name="connsiteY24" fmla="*/ 372940 h 545869"/>
              <a:gd name="connsiteX25" fmla="*/ 88201 w 531718"/>
              <a:gd name="connsiteY25" fmla="*/ 378534 h 545869"/>
              <a:gd name="connsiteX26" fmla="*/ 164668 w 531718"/>
              <a:gd name="connsiteY26" fmla="*/ 410176 h 545869"/>
              <a:gd name="connsiteX27" fmla="*/ 128264 w 531718"/>
              <a:gd name="connsiteY27" fmla="*/ 408728 h 545869"/>
              <a:gd name="connsiteX28" fmla="*/ 0 w 531718"/>
              <a:gd name="connsiteY28" fmla="*/ 443714 h 545869"/>
              <a:gd name="connsiteX29" fmla="*/ 53045 w 531718"/>
              <a:gd name="connsiteY29" fmla="*/ 472003 h 545869"/>
              <a:gd name="connsiteX30" fmla="*/ 49682 w 531718"/>
              <a:gd name="connsiteY30" fmla="*/ 482671 h 545869"/>
              <a:gd name="connsiteX31" fmla="*/ 281359 w 531718"/>
              <a:gd name="connsiteY31" fmla="*/ 545869 h 545869"/>
              <a:gd name="connsiteX32" fmla="*/ 513074 w 531718"/>
              <a:gd name="connsiteY32" fmla="*/ 482671 h 545869"/>
              <a:gd name="connsiteX33" fmla="*/ 453095 w 531718"/>
              <a:gd name="connsiteY33"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58941 w 531718"/>
              <a:gd name="connsiteY21" fmla="*/ 306735 h 545869"/>
              <a:gd name="connsiteX22" fmla="*/ 58160 w 531718"/>
              <a:gd name="connsiteY22" fmla="*/ 308049 h 545869"/>
              <a:gd name="connsiteX23" fmla="*/ 74296 w 531718"/>
              <a:gd name="connsiteY23" fmla="*/ 372940 h 545869"/>
              <a:gd name="connsiteX24" fmla="*/ 88201 w 531718"/>
              <a:gd name="connsiteY24" fmla="*/ 378534 h 545869"/>
              <a:gd name="connsiteX25" fmla="*/ 164668 w 531718"/>
              <a:gd name="connsiteY25" fmla="*/ 410176 h 545869"/>
              <a:gd name="connsiteX26" fmla="*/ 128264 w 531718"/>
              <a:gd name="connsiteY26" fmla="*/ 408728 h 545869"/>
              <a:gd name="connsiteX27" fmla="*/ 0 w 531718"/>
              <a:gd name="connsiteY27" fmla="*/ 443714 h 545869"/>
              <a:gd name="connsiteX28" fmla="*/ 53045 w 531718"/>
              <a:gd name="connsiteY28" fmla="*/ 472003 h 545869"/>
              <a:gd name="connsiteX29" fmla="*/ 49682 w 531718"/>
              <a:gd name="connsiteY29" fmla="*/ 482671 h 545869"/>
              <a:gd name="connsiteX30" fmla="*/ 281359 w 531718"/>
              <a:gd name="connsiteY30" fmla="*/ 545869 h 545869"/>
              <a:gd name="connsiteX31" fmla="*/ 513074 w 531718"/>
              <a:gd name="connsiteY31" fmla="*/ 482671 h 545869"/>
              <a:gd name="connsiteX32" fmla="*/ 453095 w 531718"/>
              <a:gd name="connsiteY32"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58941 w 531718"/>
              <a:gd name="connsiteY21" fmla="*/ 306735 h 545869"/>
              <a:gd name="connsiteX22" fmla="*/ 74296 w 531718"/>
              <a:gd name="connsiteY22" fmla="*/ 372940 h 545869"/>
              <a:gd name="connsiteX23" fmla="*/ 88201 w 531718"/>
              <a:gd name="connsiteY23" fmla="*/ 378534 h 545869"/>
              <a:gd name="connsiteX24" fmla="*/ 164668 w 531718"/>
              <a:gd name="connsiteY24" fmla="*/ 410176 h 545869"/>
              <a:gd name="connsiteX25" fmla="*/ 128264 w 531718"/>
              <a:gd name="connsiteY25" fmla="*/ 408728 h 545869"/>
              <a:gd name="connsiteX26" fmla="*/ 0 w 531718"/>
              <a:gd name="connsiteY26" fmla="*/ 443714 h 545869"/>
              <a:gd name="connsiteX27" fmla="*/ 53045 w 531718"/>
              <a:gd name="connsiteY27" fmla="*/ 472003 h 545869"/>
              <a:gd name="connsiteX28" fmla="*/ 49682 w 531718"/>
              <a:gd name="connsiteY28" fmla="*/ 482671 h 545869"/>
              <a:gd name="connsiteX29" fmla="*/ 281359 w 531718"/>
              <a:gd name="connsiteY29" fmla="*/ 545869 h 545869"/>
              <a:gd name="connsiteX30" fmla="*/ 513074 w 531718"/>
              <a:gd name="connsiteY30" fmla="*/ 482671 h 545869"/>
              <a:gd name="connsiteX31" fmla="*/ 453095 w 531718"/>
              <a:gd name="connsiteY31"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74296 w 531718"/>
              <a:gd name="connsiteY21" fmla="*/ 372940 h 545869"/>
              <a:gd name="connsiteX22" fmla="*/ 88201 w 531718"/>
              <a:gd name="connsiteY22" fmla="*/ 378534 h 545869"/>
              <a:gd name="connsiteX23" fmla="*/ 164668 w 531718"/>
              <a:gd name="connsiteY23" fmla="*/ 410176 h 545869"/>
              <a:gd name="connsiteX24" fmla="*/ 128264 w 531718"/>
              <a:gd name="connsiteY24" fmla="*/ 408728 h 545869"/>
              <a:gd name="connsiteX25" fmla="*/ 0 w 531718"/>
              <a:gd name="connsiteY25" fmla="*/ 443714 h 545869"/>
              <a:gd name="connsiteX26" fmla="*/ 53045 w 531718"/>
              <a:gd name="connsiteY26" fmla="*/ 472003 h 545869"/>
              <a:gd name="connsiteX27" fmla="*/ 49682 w 531718"/>
              <a:gd name="connsiteY27" fmla="*/ 482671 h 545869"/>
              <a:gd name="connsiteX28" fmla="*/ 281359 w 531718"/>
              <a:gd name="connsiteY28" fmla="*/ 545869 h 545869"/>
              <a:gd name="connsiteX29" fmla="*/ 513074 w 531718"/>
              <a:gd name="connsiteY29" fmla="*/ 482671 h 545869"/>
              <a:gd name="connsiteX30" fmla="*/ 453095 w 531718"/>
              <a:gd name="connsiteY30"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74296 w 531718"/>
              <a:gd name="connsiteY20" fmla="*/ 372940 h 545869"/>
              <a:gd name="connsiteX21" fmla="*/ 88201 w 531718"/>
              <a:gd name="connsiteY21" fmla="*/ 378534 h 545869"/>
              <a:gd name="connsiteX22" fmla="*/ 164668 w 531718"/>
              <a:gd name="connsiteY22" fmla="*/ 410176 h 545869"/>
              <a:gd name="connsiteX23" fmla="*/ 128264 w 531718"/>
              <a:gd name="connsiteY23" fmla="*/ 408728 h 545869"/>
              <a:gd name="connsiteX24" fmla="*/ 0 w 531718"/>
              <a:gd name="connsiteY24" fmla="*/ 443714 h 545869"/>
              <a:gd name="connsiteX25" fmla="*/ 53045 w 531718"/>
              <a:gd name="connsiteY25" fmla="*/ 472003 h 545869"/>
              <a:gd name="connsiteX26" fmla="*/ 49682 w 531718"/>
              <a:gd name="connsiteY26" fmla="*/ 482671 h 545869"/>
              <a:gd name="connsiteX27" fmla="*/ 281359 w 531718"/>
              <a:gd name="connsiteY27" fmla="*/ 545869 h 545869"/>
              <a:gd name="connsiteX28" fmla="*/ 513074 w 531718"/>
              <a:gd name="connsiteY28" fmla="*/ 482671 h 545869"/>
              <a:gd name="connsiteX29" fmla="*/ 453095 w 531718"/>
              <a:gd name="connsiteY29"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88201 w 531718"/>
              <a:gd name="connsiteY20" fmla="*/ 378534 h 545869"/>
              <a:gd name="connsiteX21" fmla="*/ 164668 w 531718"/>
              <a:gd name="connsiteY21" fmla="*/ 410176 h 545869"/>
              <a:gd name="connsiteX22" fmla="*/ 128264 w 531718"/>
              <a:gd name="connsiteY22" fmla="*/ 408728 h 545869"/>
              <a:gd name="connsiteX23" fmla="*/ 0 w 531718"/>
              <a:gd name="connsiteY23" fmla="*/ 443714 h 545869"/>
              <a:gd name="connsiteX24" fmla="*/ 53045 w 531718"/>
              <a:gd name="connsiteY24" fmla="*/ 472003 h 545869"/>
              <a:gd name="connsiteX25" fmla="*/ 49682 w 531718"/>
              <a:gd name="connsiteY25" fmla="*/ 482671 h 545869"/>
              <a:gd name="connsiteX26" fmla="*/ 281359 w 531718"/>
              <a:gd name="connsiteY26" fmla="*/ 545869 h 545869"/>
              <a:gd name="connsiteX27" fmla="*/ 513074 w 531718"/>
              <a:gd name="connsiteY27" fmla="*/ 482671 h 545869"/>
              <a:gd name="connsiteX28" fmla="*/ 453095 w 531718"/>
              <a:gd name="connsiteY28"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164668 w 531718"/>
              <a:gd name="connsiteY20" fmla="*/ 410176 h 545869"/>
              <a:gd name="connsiteX21" fmla="*/ 128264 w 531718"/>
              <a:gd name="connsiteY21" fmla="*/ 408728 h 545869"/>
              <a:gd name="connsiteX22" fmla="*/ 0 w 531718"/>
              <a:gd name="connsiteY22" fmla="*/ 443714 h 545869"/>
              <a:gd name="connsiteX23" fmla="*/ 53045 w 531718"/>
              <a:gd name="connsiteY23" fmla="*/ 472003 h 545869"/>
              <a:gd name="connsiteX24" fmla="*/ 49682 w 531718"/>
              <a:gd name="connsiteY24" fmla="*/ 482671 h 545869"/>
              <a:gd name="connsiteX25" fmla="*/ 281359 w 531718"/>
              <a:gd name="connsiteY25" fmla="*/ 545869 h 545869"/>
              <a:gd name="connsiteX26" fmla="*/ 513074 w 531718"/>
              <a:gd name="connsiteY26" fmla="*/ 482671 h 545869"/>
              <a:gd name="connsiteX27" fmla="*/ 453095 w 531718"/>
              <a:gd name="connsiteY27"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354473 w 531718"/>
              <a:gd name="connsiteY8" fmla="*/ 379801 h 545869"/>
              <a:gd name="connsiteX9" fmla="*/ 332375 w 531718"/>
              <a:gd name="connsiteY9" fmla="*/ 379125 h 545869"/>
              <a:gd name="connsiteX10" fmla="*/ 511702 w 531718"/>
              <a:gd name="connsiteY10" fmla="*/ 93918 h 545869"/>
              <a:gd name="connsiteX11" fmla="*/ 520398 w 531718"/>
              <a:gd name="connsiteY11" fmla="*/ 20017 h 545869"/>
              <a:gd name="connsiteX12" fmla="*/ 446498 w 531718"/>
              <a:gd name="connsiteY12" fmla="*/ 11321 h 545869"/>
              <a:gd name="connsiteX13" fmla="*/ 439112 w 531718"/>
              <a:gd name="connsiteY13" fmla="*/ 18422 h 545869"/>
              <a:gd name="connsiteX14" fmla="*/ 301095 w 531718"/>
              <a:gd name="connsiteY14" fmla="*/ 379620 h 545869"/>
              <a:gd name="connsiteX15" fmla="*/ 266671 w 531718"/>
              <a:gd name="connsiteY15" fmla="*/ 382382 h 545869"/>
              <a:gd name="connsiteX16" fmla="*/ 266671 w 531718"/>
              <a:gd name="connsiteY16" fmla="*/ 382125 h 545869"/>
              <a:gd name="connsiteX17" fmla="*/ 233610 w 531718"/>
              <a:gd name="connsiteY17" fmla="*/ 387840 h 545869"/>
              <a:gd name="connsiteX18" fmla="*/ 212989 w 531718"/>
              <a:gd name="connsiteY18" fmla="*/ 393279 h 545869"/>
              <a:gd name="connsiteX19" fmla="*/ 164668 w 531718"/>
              <a:gd name="connsiteY19" fmla="*/ 410176 h 545869"/>
              <a:gd name="connsiteX20" fmla="*/ 128264 w 531718"/>
              <a:gd name="connsiteY20" fmla="*/ 408728 h 545869"/>
              <a:gd name="connsiteX21" fmla="*/ 0 w 531718"/>
              <a:gd name="connsiteY21" fmla="*/ 443714 h 545869"/>
              <a:gd name="connsiteX22" fmla="*/ 53045 w 531718"/>
              <a:gd name="connsiteY22" fmla="*/ 472003 h 545869"/>
              <a:gd name="connsiteX23" fmla="*/ 49682 w 531718"/>
              <a:gd name="connsiteY23" fmla="*/ 482671 h 545869"/>
              <a:gd name="connsiteX24" fmla="*/ 281359 w 531718"/>
              <a:gd name="connsiteY24" fmla="*/ 545869 h 545869"/>
              <a:gd name="connsiteX25" fmla="*/ 513074 w 531718"/>
              <a:gd name="connsiteY25" fmla="*/ 482671 h 545869"/>
              <a:gd name="connsiteX26" fmla="*/ 453095 w 531718"/>
              <a:gd name="connsiteY26"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354473 w 531718"/>
              <a:gd name="connsiteY7" fmla="*/ 379801 h 545869"/>
              <a:gd name="connsiteX8" fmla="*/ 332375 w 531718"/>
              <a:gd name="connsiteY8" fmla="*/ 379125 h 545869"/>
              <a:gd name="connsiteX9" fmla="*/ 511702 w 531718"/>
              <a:gd name="connsiteY9" fmla="*/ 93918 h 545869"/>
              <a:gd name="connsiteX10" fmla="*/ 520398 w 531718"/>
              <a:gd name="connsiteY10" fmla="*/ 20017 h 545869"/>
              <a:gd name="connsiteX11" fmla="*/ 446498 w 531718"/>
              <a:gd name="connsiteY11" fmla="*/ 11321 h 545869"/>
              <a:gd name="connsiteX12" fmla="*/ 439112 w 531718"/>
              <a:gd name="connsiteY12" fmla="*/ 18422 h 545869"/>
              <a:gd name="connsiteX13" fmla="*/ 301095 w 531718"/>
              <a:gd name="connsiteY13" fmla="*/ 379620 h 545869"/>
              <a:gd name="connsiteX14" fmla="*/ 266671 w 531718"/>
              <a:gd name="connsiteY14" fmla="*/ 382382 h 545869"/>
              <a:gd name="connsiteX15" fmla="*/ 266671 w 531718"/>
              <a:gd name="connsiteY15" fmla="*/ 382125 h 545869"/>
              <a:gd name="connsiteX16" fmla="*/ 233610 w 531718"/>
              <a:gd name="connsiteY16" fmla="*/ 387840 h 545869"/>
              <a:gd name="connsiteX17" fmla="*/ 212989 w 531718"/>
              <a:gd name="connsiteY17" fmla="*/ 393279 h 545869"/>
              <a:gd name="connsiteX18" fmla="*/ 164668 w 531718"/>
              <a:gd name="connsiteY18" fmla="*/ 410176 h 545869"/>
              <a:gd name="connsiteX19" fmla="*/ 128264 w 531718"/>
              <a:gd name="connsiteY19" fmla="*/ 408728 h 545869"/>
              <a:gd name="connsiteX20" fmla="*/ 0 w 531718"/>
              <a:gd name="connsiteY20" fmla="*/ 443714 h 545869"/>
              <a:gd name="connsiteX21" fmla="*/ 53045 w 531718"/>
              <a:gd name="connsiteY21" fmla="*/ 472003 h 545869"/>
              <a:gd name="connsiteX22" fmla="*/ 49682 w 531718"/>
              <a:gd name="connsiteY22" fmla="*/ 482671 h 545869"/>
              <a:gd name="connsiteX23" fmla="*/ 281359 w 531718"/>
              <a:gd name="connsiteY23" fmla="*/ 545869 h 545869"/>
              <a:gd name="connsiteX24" fmla="*/ 513074 w 531718"/>
              <a:gd name="connsiteY24" fmla="*/ 482671 h 545869"/>
              <a:gd name="connsiteX25" fmla="*/ 453095 w 531718"/>
              <a:gd name="connsiteY25"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354473 w 531718"/>
              <a:gd name="connsiteY6" fmla="*/ 379801 h 545869"/>
              <a:gd name="connsiteX7" fmla="*/ 332375 w 531718"/>
              <a:gd name="connsiteY7" fmla="*/ 379125 h 545869"/>
              <a:gd name="connsiteX8" fmla="*/ 511702 w 531718"/>
              <a:gd name="connsiteY8" fmla="*/ 93918 h 545869"/>
              <a:gd name="connsiteX9" fmla="*/ 520398 w 531718"/>
              <a:gd name="connsiteY9" fmla="*/ 20017 h 545869"/>
              <a:gd name="connsiteX10" fmla="*/ 446498 w 531718"/>
              <a:gd name="connsiteY10" fmla="*/ 11321 h 545869"/>
              <a:gd name="connsiteX11" fmla="*/ 439112 w 531718"/>
              <a:gd name="connsiteY11" fmla="*/ 18422 h 545869"/>
              <a:gd name="connsiteX12" fmla="*/ 301095 w 531718"/>
              <a:gd name="connsiteY12" fmla="*/ 379620 h 545869"/>
              <a:gd name="connsiteX13" fmla="*/ 266671 w 531718"/>
              <a:gd name="connsiteY13" fmla="*/ 382382 h 545869"/>
              <a:gd name="connsiteX14" fmla="*/ 266671 w 531718"/>
              <a:gd name="connsiteY14" fmla="*/ 382125 h 545869"/>
              <a:gd name="connsiteX15" fmla="*/ 233610 w 531718"/>
              <a:gd name="connsiteY15" fmla="*/ 387840 h 545869"/>
              <a:gd name="connsiteX16" fmla="*/ 212989 w 531718"/>
              <a:gd name="connsiteY16" fmla="*/ 393279 h 545869"/>
              <a:gd name="connsiteX17" fmla="*/ 164668 w 531718"/>
              <a:gd name="connsiteY17" fmla="*/ 410176 h 545869"/>
              <a:gd name="connsiteX18" fmla="*/ 128264 w 531718"/>
              <a:gd name="connsiteY18" fmla="*/ 408728 h 545869"/>
              <a:gd name="connsiteX19" fmla="*/ 0 w 531718"/>
              <a:gd name="connsiteY19" fmla="*/ 443714 h 545869"/>
              <a:gd name="connsiteX20" fmla="*/ 53045 w 531718"/>
              <a:gd name="connsiteY20" fmla="*/ 472003 h 545869"/>
              <a:gd name="connsiteX21" fmla="*/ 49682 w 531718"/>
              <a:gd name="connsiteY21" fmla="*/ 482671 h 545869"/>
              <a:gd name="connsiteX22" fmla="*/ 281359 w 531718"/>
              <a:gd name="connsiteY22" fmla="*/ 545869 h 545869"/>
              <a:gd name="connsiteX23" fmla="*/ 513074 w 531718"/>
              <a:gd name="connsiteY23" fmla="*/ 482671 h 545869"/>
              <a:gd name="connsiteX24" fmla="*/ 453095 w 531718"/>
              <a:gd name="connsiteY24"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354473 w 531718"/>
              <a:gd name="connsiteY5" fmla="*/ 379801 h 545869"/>
              <a:gd name="connsiteX6" fmla="*/ 332375 w 531718"/>
              <a:gd name="connsiteY6" fmla="*/ 379125 h 545869"/>
              <a:gd name="connsiteX7" fmla="*/ 511702 w 531718"/>
              <a:gd name="connsiteY7" fmla="*/ 93918 h 545869"/>
              <a:gd name="connsiteX8" fmla="*/ 520398 w 531718"/>
              <a:gd name="connsiteY8" fmla="*/ 20017 h 545869"/>
              <a:gd name="connsiteX9" fmla="*/ 446498 w 531718"/>
              <a:gd name="connsiteY9" fmla="*/ 11321 h 545869"/>
              <a:gd name="connsiteX10" fmla="*/ 439112 w 531718"/>
              <a:gd name="connsiteY10" fmla="*/ 18422 h 545869"/>
              <a:gd name="connsiteX11" fmla="*/ 301095 w 531718"/>
              <a:gd name="connsiteY11" fmla="*/ 379620 h 545869"/>
              <a:gd name="connsiteX12" fmla="*/ 266671 w 531718"/>
              <a:gd name="connsiteY12" fmla="*/ 382382 h 545869"/>
              <a:gd name="connsiteX13" fmla="*/ 266671 w 531718"/>
              <a:gd name="connsiteY13" fmla="*/ 382125 h 545869"/>
              <a:gd name="connsiteX14" fmla="*/ 233610 w 531718"/>
              <a:gd name="connsiteY14" fmla="*/ 387840 h 545869"/>
              <a:gd name="connsiteX15" fmla="*/ 212989 w 531718"/>
              <a:gd name="connsiteY15" fmla="*/ 393279 h 545869"/>
              <a:gd name="connsiteX16" fmla="*/ 164668 w 531718"/>
              <a:gd name="connsiteY16" fmla="*/ 410176 h 545869"/>
              <a:gd name="connsiteX17" fmla="*/ 128264 w 531718"/>
              <a:gd name="connsiteY17" fmla="*/ 408728 h 545869"/>
              <a:gd name="connsiteX18" fmla="*/ 0 w 531718"/>
              <a:gd name="connsiteY18" fmla="*/ 443714 h 545869"/>
              <a:gd name="connsiteX19" fmla="*/ 53045 w 531718"/>
              <a:gd name="connsiteY19" fmla="*/ 472003 h 545869"/>
              <a:gd name="connsiteX20" fmla="*/ 49682 w 531718"/>
              <a:gd name="connsiteY20" fmla="*/ 482671 h 545869"/>
              <a:gd name="connsiteX21" fmla="*/ 281359 w 531718"/>
              <a:gd name="connsiteY21" fmla="*/ 545869 h 545869"/>
              <a:gd name="connsiteX22" fmla="*/ 513074 w 531718"/>
              <a:gd name="connsiteY22" fmla="*/ 482671 h 545869"/>
              <a:gd name="connsiteX23" fmla="*/ 453095 w 531718"/>
              <a:gd name="connsiteY23"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354473 w 531718"/>
              <a:gd name="connsiteY4" fmla="*/ 379801 h 545869"/>
              <a:gd name="connsiteX5" fmla="*/ 332375 w 531718"/>
              <a:gd name="connsiteY5" fmla="*/ 379125 h 545869"/>
              <a:gd name="connsiteX6" fmla="*/ 511702 w 531718"/>
              <a:gd name="connsiteY6" fmla="*/ 93918 h 545869"/>
              <a:gd name="connsiteX7" fmla="*/ 520398 w 531718"/>
              <a:gd name="connsiteY7" fmla="*/ 20017 h 545869"/>
              <a:gd name="connsiteX8" fmla="*/ 446498 w 531718"/>
              <a:gd name="connsiteY8" fmla="*/ 11321 h 545869"/>
              <a:gd name="connsiteX9" fmla="*/ 439112 w 531718"/>
              <a:gd name="connsiteY9" fmla="*/ 18422 h 545869"/>
              <a:gd name="connsiteX10" fmla="*/ 301095 w 531718"/>
              <a:gd name="connsiteY10" fmla="*/ 379620 h 545869"/>
              <a:gd name="connsiteX11" fmla="*/ 266671 w 531718"/>
              <a:gd name="connsiteY11" fmla="*/ 382382 h 545869"/>
              <a:gd name="connsiteX12" fmla="*/ 266671 w 531718"/>
              <a:gd name="connsiteY12" fmla="*/ 382125 h 545869"/>
              <a:gd name="connsiteX13" fmla="*/ 233610 w 531718"/>
              <a:gd name="connsiteY13" fmla="*/ 387840 h 545869"/>
              <a:gd name="connsiteX14" fmla="*/ 212989 w 531718"/>
              <a:gd name="connsiteY14" fmla="*/ 393279 h 545869"/>
              <a:gd name="connsiteX15" fmla="*/ 164668 w 531718"/>
              <a:gd name="connsiteY15" fmla="*/ 410176 h 545869"/>
              <a:gd name="connsiteX16" fmla="*/ 128264 w 531718"/>
              <a:gd name="connsiteY16" fmla="*/ 408728 h 545869"/>
              <a:gd name="connsiteX17" fmla="*/ 0 w 531718"/>
              <a:gd name="connsiteY17" fmla="*/ 443714 h 545869"/>
              <a:gd name="connsiteX18" fmla="*/ 53045 w 531718"/>
              <a:gd name="connsiteY18" fmla="*/ 472003 h 545869"/>
              <a:gd name="connsiteX19" fmla="*/ 49682 w 531718"/>
              <a:gd name="connsiteY19" fmla="*/ 482671 h 545869"/>
              <a:gd name="connsiteX20" fmla="*/ 281359 w 531718"/>
              <a:gd name="connsiteY20" fmla="*/ 545869 h 545869"/>
              <a:gd name="connsiteX21" fmla="*/ 513074 w 531718"/>
              <a:gd name="connsiteY21" fmla="*/ 482671 h 545869"/>
              <a:gd name="connsiteX22" fmla="*/ 453095 w 531718"/>
              <a:gd name="connsiteY22"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354473 w 531718"/>
              <a:gd name="connsiteY3" fmla="*/ 379801 h 545869"/>
              <a:gd name="connsiteX4" fmla="*/ 332375 w 531718"/>
              <a:gd name="connsiteY4" fmla="*/ 379125 h 545869"/>
              <a:gd name="connsiteX5" fmla="*/ 511702 w 531718"/>
              <a:gd name="connsiteY5" fmla="*/ 93918 h 545869"/>
              <a:gd name="connsiteX6" fmla="*/ 520398 w 531718"/>
              <a:gd name="connsiteY6" fmla="*/ 20017 h 545869"/>
              <a:gd name="connsiteX7" fmla="*/ 446498 w 531718"/>
              <a:gd name="connsiteY7" fmla="*/ 11321 h 545869"/>
              <a:gd name="connsiteX8" fmla="*/ 439112 w 531718"/>
              <a:gd name="connsiteY8" fmla="*/ 18422 h 545869"/>
              <a:gd name="connsiteX9" fmla="*/ 301095 w 531718"/>
              <a:gd name="connsiteY9" fmla="*/ 379620 h 545869"/>
              <a:gd name="connsiteX10" fmla="*/ 266671 w 531718"/>
              <a:gd name="connsiteY10" fmla="*/ 382382 h 545869"/>
              <a:gd name="connsiteX11" fmla="*/ 266671 w 531718"/>
              <a:gd name="connsiteY11" fmla="*/ 382125 h 545869"/>
              <a:gd name="connsiteX12" fmla="*/ 233610 w 531718"/>
              <a:gd name="connsiteY12" fmla="*/ 387840 h 545869"/>
              <a:gd name="connsiteX13" fmla="*/ 212989 w 531718"/>
              <a:gd name="connsiteY13" fmla="*/ 393279 h 545869"/>
              <a:gd name="connsiteX14" fmla="*/ 164668 w 531718"/>
              <a:gd name="connsiteY14" fmla="*/ 410176 h 545869"/>
              <a:gd name="connsiteX15" fmla="*/ 128264 w 531718"/>
              <a:gd name="connsiteY15" fmla="*/ 408728 h 545869"/>
              <a:gd name="connsiteX16" fmla="*/ 0 w 531718"/>
              <a:gd name="connsiteY16" fmla="*/ 443714 h 545869"/>
              <a:gd name="connsiteX17" fmla="*/ 53045 w 531718"/>
              <a:gd name="connsiteY17" fmla="*/ 472003 h 545869"/>
              <a:gd name="connsiteX18" fmla="*/ 49682 w 531718"/>
              <a:gd name="connsiteY18" fmla="*/ 482671 h 545869"/>
              <a:gd name="connsiteX19" fmla="*/ 281359 w 531718"/>
              <a:gd name="connsiteY19" fmla="*/ 545869 h 545869"/>
              <a:gd name="connsiteX20" fmla="*/ 513074 w 531718"/>
              <a:gd name="connsiteY20" fmla="*/ 482671 h 545869"/>
              <a:gd name="connsiteX21" fmla="*/ 453095 w 531718"/>
              <a:gd name="connsiteY21" fmla="*/ 440247 h 545869"/>
              <a:gd name="connsiteX0" fmla="*/ 453095 w 520398"/>
              <a:gd name="connsiteY0" fmla="*/ 440247 h 545869"/>
              <a:gd name="connsiteX1" fmla="*/ 474307 w 520398"/>
              <a:gd name="connsiteY1" fmla="*/ 419482 h 545869"/>
              <a:gd name="connsiteX2" fmla="*/ 406098 w 520398"/>
              <a:gd name="connsiteY2" fmla="*/ 385459 h 545869"/>
              <a:gd name="connsiteX3" fmla="*/ 354473 w 520398"/>
              <a:gd name="connsiteY3" fmla="*/ 379801 h 545869"/>
              <a:gd name="connsiteX4" fmla="*/ 332375 w 520398"/>
              <a:gd name="connsiteY4" fmla="*/ 379125 h 545869"/>
              <a:gd name="connsiteX5" fmla="*/ 520398 w 520398"/>
              <a:gd name="connsiteY5" fmla="*/ 20017 h 545869"/>
              <a:gd name="connsiteX6" fmla="*/ 446498 w 520398"/>
              <a:gd name="connsiteY6" fmla="*/ 11321 h 545869"/>
              <a:gd name="connsiteX7" fmla="*/ 439112 w 520398"/>
              <a:gd name="connsiteY7" fmla="*/ 18422 h 545869"/>
              <a:gd name="connsiteX8" fmla="*/ 301095 w 520398"/>
              <a:gd name="connsiteY8" fmla="*/ 379620 h 545869"/>
              <a:gd name="connsiteX9" fmla="*/ 266671 w 520398"/>
              <a:gd name="connsiteY9" fmla="*/ 382382 h 545869"/>
              <a:gd name="connsiteX10" fmla="*/ 266671 w 520398"/>
              <a:gd name="connsiteY10" fmla="*/ 382125 h 545869"/>
              <a:gd name="connsiteX11" fmla="*/ 233610 w 520398"/>
              <a:gd name="connsiteY11" fmla="*/ 387840 h 545869"/>
              <a:gd name="connsiteX12" fmla="*/ 212989 w 520398"/>
              <a:gd name="connsiteY12" fmla="*/ 393279 h 545869"/>
              <a:gd name="connsiteX13" fmla="*/ 164668 w 520398"/>
              <a:gd name="connsiteY13" fmla="*/ 410176 h 545869"/>
              <a:gd name="connsiteX14" fmla="*/ 128264 w 520398"/>
              <a:gd name="connsiteY14" fmla="*/ 408728 h 545869"/>
              <a:gd name="connsiteX15" fmla="*/ 0 w 520398"/>
              <a:gd name="connsiteY15" fmla="*/ 443714 h 545869"/>
              <a:gd name="connsiteX16" fmla="*/ 53045 w 520398"/>
              <a:gd name="connsiteY16" fmla="*/ 472003 h 545869"/>
              <a:gd name="connsiteX17" fmla="*/ 49682 w 520398"/>
              <a:gd name="connsiteY17" fmla="*/ 482671 h 545869"/>
              <a:gd name="connsiteX18" fmla="*/ 281359 w 520398"/>
              <a:gd name="connsiteY18" fmla="*/ 545869 h 545869"/>
              <a:gd name="connsiteX19" fmla="*/ 513074 w 520398"/>
              <a:gd name="connsiteY19" fmla="*/ 482671 h 545869"/>
              <a:gd name="connsiteX20" fmla="*/ 453095 w 520398"/>
              <a:gd name="connsiteY20" fmla="*/ 440247 h 545869"/>
              <a:gd name="connsiteX0" fmla="*/ 453095 w 513074"/>
              <a:gd name="connsiteY0" fmla="*/ 454443 h 560065"/>
              <a:gd name="connsiteX1" fmla="*/ 474307 w 513074"/>
              <a:gd name="connsiteY1" fmla="*/ 433678 h 560065"/>
              <a:gd name="connsiteX2" fmla="*/ 406098 w 513074"/>
              <a:gd name="connsiteY2" fmla="*/ 399655 h 560065"/>
              <a:gd name="connsiteX3" fmla="*/ 354473 w 513074"/>
              <a:gd name="connsiteY3" fmla="*/ 393997 h 560065"/>
              <a:gd name="connsiteX4" fmla="*/ 332375 w 513074"/>
              <a:gd name="connsiteY4" fmla="*/ 393321 h 560065"/>
              <a:gd name="connsiteX5" fmla="*/ 446498 w 513074"/>
              <a:gd name="connsiteY5" fmla="*/ 25517 h 560065"/>
              <a:gd name="connsiteX6" fmla="*/ 439112 w 513074"/>
              <a:gd name="connsiteY6" fmla="*/ 32618 h 560065"/>
              <a:gd name="connsiteX7" fmla="*/ 301095 w 513074"/>
              <a:gd name="connsiteY7" fmla="*/ 393816 h 560065"/>
              <a:gd name="connsiteX8" fmla="*/ 266671 w 513074"/>
              <a:gd name="connsiteY8" fmla="*/ 396578 h 560065"/>
              <a:gd name="connsiteX9" fmla="*/ 266671 w 513074"/>
              <a:gd name="connsiteY9" fmla="*/ 396321 h 560065"/>
              <a:gd name="connsiteX10" fmla="*/ 233610 w 513074"/>
              <a:gd name="connsiteY10" fmla="*/ 402036 h 560065"/>
              <a:gd name="connsiteX11" fmla="*/ 212989 w 513074"/>
              <a:gd name="connsiteY11" fmla="*/ 407475 h 560065"/>
              <a:gd name="connsiteX12" fmla="*/ 164668 w 513074"/>
              <a:gd name="connsiteY12" fmla="*/ 424372 h 560065"/>
              <a:gd name="connsiteX13" fmla="*/ 128264 w 513074"/>
              <a:gd name="connsiteY13" fmla="*/ 422924 h 560065"/>
              <a:gd name="connsiteX14" fmla="*/ 0 w 513074"/>
              <a:gd name="connsiteY14" fmla="*/ 457910 h 560065"/>
              <a:gd name="connsiteX15" fmla="*/ 53045 w 513074"/>
              <a:gd name="connsiteY15" fmla="*/ 486199 h 560065"/>
              <a:gd name="connsiteX16" fmla="*/ 49682 w 513074"/>
              <a:gd name="connsiteY16" fmla="*/ 496867 h 560065"/>
              <a:gd name="connsiteX17" fmla="*/ 281359 w 513074"/>
              <a:gd name="connsiteY17" fmla="*/ 560065 h 560065"/>
              <a:gd name="connsiteX18" fmla="*/ 513074 w 513074"/>
              <a:gd name="connsiteY18" fmla="*/ 496867 h 560065"/>
              <a:gd name="connsiteX19" fmla="*/ 453095 w 513074"/>
              <a:gd name="connsiteY19" fmla="*/ 454443 h 560065"/>
              <a:gd name="connsiteX0" fmla="*/ 453095 w 513074"/>
              <a:gd name="connsiteY0" fmla="*/ 428927 h 534549"/>
              <a:gd name="connsiteX1" fmla="*/ 474307 w 513074"/>
              <a:gd name="connsiteY1" fmla="*/ 408162 h 534549"/>
              <a:gd name="connsiteX2" fmla="*/ 406098 w 513074"/>
              <a:gd name="connsiteY2" fmla="*/ 374139 h 534549"/>
              <a:gd name="connsiteX3" fmla="*/ 354473 w 513074"/>
              <a:gd name="connsiteY3" fmla="*/ 368481 h 534549"/>
              <a:gd name="connsiteX4" fmla="*/ 332375 w 513074"/>
              <a:gd name="connsiteY4" fmla="*/ 367805 h 534549"/>
              <a:gd name="connsiteX5" fmla="*/ 446498 w 513074"/>
              <a:gd name="connsiteY5" fmla="*/ 1 h 534549"/>
              <a:gd name="connsiteX6" fmla="*/ 301095 w 513074"/>
              <a:gd name="connsiteY6" fmla="*/ 368300 h 534549"/>
              <a:gd name="connsiteX7" fmla="*/ 266671 w 513074"/>
              <a:gd name="connsiteY7" fmla="*/ 371062 h 534549"/>
              <a:gd name="connsiteX8" fmla="*/ 266671 w 513074"/>
              <a:gd name="connsiteY8" fmla="*/ 370805 h 534549"/>
              <a:gd name="connsiteX9" fmla="*/ 233610 w 513074"/>
              <a:gd name="connsiteY9" fmla="*/ 376520 h 534549"/>
              <a:gd name="connsiteX10" fmla="*/ 212989 w 513074"/>
              <a:gd name="connsiteY10" fmla="*/ 381959 h 534549"/>
              <a:gd name="connsiteX11" fmla="*/ 164668 w 513074"/>
              <a:gd name="connsiteY11" fmla="*/ 398856 h 534549"/>
              <a:gd name="connsiteX12" fmla="*/ 128264 w 513074"/>
              <a:gd name="connsiteY12" fmla="*/ 397408 h 534549"/>
              <a:gd name="connsiteX13" fmla="*/ 0 w 513074"/>
              <a:gd name="connsiteY13" fmla="*/ 432394 h 534549"/>
              <a:gd name="connsiteX14" fmla="*/ 53045 w 513074"/>
              <a:gd name="connsiteY14" fmla="*/ 460683 h 534549"/>
              <a:gd name="connsiteX15" fmla="*/ 49682 w 513074"/>
              <a:gd name="connsiteY15" fmla="*/ 471351 h 534549"/>
              <a:gd name="connsiteX16" fmla="*/ 281359 w 513074"/>
              <a:gd name="connsiteY16" fmla="*/ 534549 h 534549"/>
              <a:gd name="connsiteX17" fmla="*/ 513074 w 513074"/>
              <a:gd name="connsiteY17" fmla="*/ 471351 h 534549"/>
              <a:gd name="connsiteX18" fmla="*/ 453095 w 513074"/>
              <a:gd name="connsiteY18" fmla="*/ 428927 h 534549"/>
              <a:gd name="connsiteX0" fmla="*/ 453095 w 513074"/>
              <a:gd name="connsiteY0" fmla="*/ 61135 h 166757"/>
              <a:gd name="connsiteX1" fmla="*/ 474307 w 513074"/>
              <a:gd name="connsiteY1" fmla="*/ 40370 h 166757"/>
              <a:gd name="connsiteX2" fmla="*/ 406098 w 513074"/>
              <a:gd name="connsiteY2" fmla="*/ 6347 h 166757"/>
              <a:gd name="connsiteX3" fmla="*/ 354473 w 513074"/>
              <a:gd name="connsiteY3" fmla="*/ 689 h 166757"/>
              <a:gd name="connsiteX4" fmla="*/ 332375 w 513074"/>
              <a:gd name="connsiteY4" fmla="*/ 13 h 166757"/>
              <a:gd name="connsiteX5" fmla="*/ 301095 w 513074"/>
              <a:gd name="connsiteY5" fmla="*/ 508 h 166757"/>
              <a:gd name="connsiteX6" fmla="*/ 266671 w 513074"/>
              <a:gd name="connsiteY6" fmla="*/ 3270 h 166757"/>
              <a:gd name="connsiteX7" fmla="*/ 266671 w 513074"/>
              <a:gd name="connsiteY7" fmla="*/ 3013 h 166757"/>
              <a:gd name="connsiteX8" fmla="*/ 233610 w 513074"/>
              <a:gd name="connsiteY8" fmla="*/ 8728 h 166757"/>
              <a:gd name="connsiteX9" fmla="*/ 212989 w 513074"/>
              <a:gd name="connsiteY9" fmla="*/ 14167 h 166757"/>
              <a:gd name="connsiteX10" fmla="*/ 164668 w 513074"/>
              <a:gd name="connsiteY10" fmla="*/ 31064 h 166757"/>
              <a:gd name="connsiteX11" fmla="*/ 128264 w 513074"/>
              <a:gd name="connsiteY11" fmla="*/ 29616 h 166757"/>
              <a:gd name="connsiteX12" fmla="*/ 0 w 513074"/>
              <a:gd name="connsiteY12" fmla="*/ 64602 h 166757"/>
              <a:gd name="connsiteX13" fmla="*/ 53045 w 513074"/>
              <a:gd name="connsiteY13" fmla="*/ 92891 h 166757"/>
              <a:gd name="connsiteX14" fmla="*/ 49682 w 513074"/>
              <a:gd name="connsiteY14" fmla="*/ 103559 h 166757"/>
              <a:gd name="connsiteX15" fmla="*/ 281359 w 513074"/>
              <a:gd name="connsiteY15" fmla="*/ 166757 h 166757"/>
              <a:gd name="connsiteX16" fmla="*/ 513074 w 513074"/>
              <a:gd name="connsiteY16" fmla="*/ 103559 h 166757"/>
              <a:gd name="connsiteX17" fmla="*/ 453095 w 513074"/>
              <a:gd name="connsiteY17" fmla="*/ 61135 h 16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3074" h="166757">
                <a:moveTo>
                  <a:pt x="453095" y="61135"/>
                </a:moveTo>
                <a:cubicBezTo>
                  <a:pt x="466430" y="55058"/>
                  <a:pt x="474307" y="47971"/>
                  <a:pt x="474307" y="40370"/>
                </a:cubicBezTo>
                <a:cubicBezTo>
                  <a:pt x="474307" y="26083"/>
                  <a:pt x="447094" y="13548"/>
                  <a:pt x="406098" y="6347"/>
                </a:cubicBezTo>
                <a:cubicBezTo>
                  <a:pt x="386126" y="-266"/>
                  <a:pt x="366760" y="1745"/>
                  <a:pt x="354473" y="689"/>
                </a:cubicBezTo>
                <a:cubicBezTo>
                  <a:pt x="347291" y="308"/>
                  <a:pt x="339890" y="98"/>
                  <a:pt x="332375" y="13"/>
                </a:cubicBezTo>
                <a:cubicBezTo>
                  <a:pt x="323479" y="-17"/>
                  <a:pt x="312046" y="-35"/>
                  <a:pt x="301095" y="508"/>
                </a:cubicBezTo>
                <a:cubicBezTo>
                  <a:pt x="289074" y="1060"/>
                  <a:pt x="277520" y="1975"/>
                  <a:pt x="266671" y="3270"/>
                </a:cubicBezTo>
                <a:cubicBezTo>
                  <a:pt x="266671" y="3185"/>
                  <a:pt x="272181" y="2103"/>
                  <a:pt x="266671" y="3013"/>
                </a:cubicBezTo>
                <a:cubicBezTo>
                  <a:pt x="261161" y="3923"/>
                  <a:pt x="242557" y="6869"/>
                  <a:pt x="233610" y="8728"/>
                </a:cubicBezTo>
                <a:cubicBezTo>
                  <a:pt x="226104" y="10357"/>
                  <a:pt x="219199" y="12176"/>
                  <a:pt x="212989" y="14167"/>
                </a:cubicBezTo>
                <a:cubicBezTo>
                  <a:pt x="201499" y="17890"/>
                  <a:pt x="178789" y="28489"/>
                  <a:pt x="164668" y="31064"/>
                </a:cubicBezTo>
                <a:cubicBezTo>
                  <a:pt x="153114" y="30112"/>
                  <a:pt x="140913" y="29616"/>
                  <a:pt x="128264" y="29616"/>
                </a:cubicBezTo>
                <a:cubicBezTo>
                  <a:pt x="57426" y="29616"/>
                  <a:pt x="0" y="45275"/>
                  <a:pt x="0" y="64602"/>
                </a:cubicBezTo>
                <a:cubicBezTo>
                  <a:pt x="0" y="76241"/>
                  <a:pt x="20955" y="86509"/>
                  <a:pt x="53045" y="92891"/>
                </a:cubicBezTo>
                <a:cubicBezTo>
                  <a:pt x="50932" y="96055"/>
                  <a:pt x="49766" y="99756"/>
                  <a:pt x="49682" y="103559"/>
                </a:cubicBezTo>
                <a:cubicBezTo>
                  <a:pt x="49644" y="138468"/>
                  <a:pt x="153391" y="166757"/>
                  <a:pt x="281359" y="166757"/>
                </a:cubicBezTo>
                <a:cubicBezTo>
                  <a:pt x="409327" y="166757"/>
                  <a:pt x="513074" y="138468"/>
                  <a:pt x="513074" y="103559"/>
                </a:cubicBezTo>
                <a:cubicBezTo>
                  <a:pt x="513074" y="87233"/>
                  <a:pt x="490366" y="72355"/>
                  <a:pt x="453095" y="61135"/>
                </a:cubicBezTo>
                <a:close/>
              </a:path>
            </a:pathLst>
          </a:custGeom>
          <a:solidFill>
            <a:srgbClr val="000000">
              <a:alpha val="50196"/>
            </a:srgbClr>
          </a:solid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8A58183-5085-45A8-884E-0A10FF7140EB}"/>
              </a:ext>
            </a:extLst>
          </p:cNvPr>
          <p:cNvSpPr/>
          <p:nvPr/>
        </p:nvSpPr>
        <p:spPr>
          <a:xfrm>
            <a:off x="9281493" y="4593645"/>
            <a:ext cx="72604" cy="106302"/>
          </a:xfrm>
          <a:custGeom>
            <a:avLst/>
            <a:gdLst>
              <a:gd name="connsiteX0" fmla="*/ 331067 w 351948"/>
              <a:gd name="connsiteY0" fmla="*/ 264795 h 515302"/>
              <a:gd name="connsiteX1" fmla="*/ 252962 w 351948"/>
              <a:gd name="connsiteY1" fmla="*/ 333375 h 515302"/>
              <a:gd name="connsiteX2" fmla="*/ 227245 w 351948"/>
              <a:gd name="connsiteY2" fmla="*/ 240030 h 515302"/>
              <a:gd name="connsiteX3" fmla="*/ 146282 w 351948"/>
              <a:gd name="connsiteY3" fmla="*/ 0 h 515302"/>
              <a:gd name="connsiteX4" fmla="*/ 84370 w 351948"/>
              <a:gd name="connsiteY4" fmla="*/ 190500 h 515302"/>
              <a:gd name="connsiteX5" fmla="*/ 12932 w 351948"/>
              <a:gd name="connsiteY5" fmla="*/ 274320 h 515302"/>
              <a:gd name="connsiteX6" fmla="*/ 71987 w 351948"/>
              <a:gd name="connsiteY6" fmla="*/ 481013 h 515302"/>
              <a:gd name="connsiteX7" fmla="*/ 108182 w 351948"/>
              <a:gd name="connsiteY7" fmla="*/ 289560 h 515302"/>
              <a:gd name="connsiteX8" fmla="*/ 131995 w 351948"/>
              <a:gd name="connsiteY8" fmla="*/ 421005 h 515302"/>
              <a:gd name="connsiteX9" fmla="*/ 175810 w 351948"/>
              <a:gd name="connsiteY9" fmla="*/ 515303 h 515302"/>
              <a:gd name="connsiteX10" fmla="*/ 337735 w 351948"/>
              <a:gd name="connsiteY10" fmla="*/ 406718 h 515302"/>
              <a:gd name="connsiteX11" fmla="*/ 331067 w 351948"/>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8" h="515302">
                <a:moveTo>
                  <a:pt x="331067" y="264795"/>
                </a:moveTo>
                <a:cubicBezTo>
                  <a:pt x="341545" y="308610"/>
                  <a:pt x="296777" y="351473"/>
                  <a:pt x="252962" y="333375"/>
                </a:cubicBezTo>
                <a:cubicBezTo>
                  <a:pt x="215815" y="320040"/>
                  <a:pt x="201527" y="277178"/>
                  <a:pt x="227245" y="240030"/>
                </a:cubicBezTo>
                <a:cubicBezTo>
                  <a:pt x="285347" y="162878"/>
                  <a:pt x="242485" y="41910"/>
                  <a:pt x="146282" y="0"/>
                </a:cubicBezTo>
                <a:cubicBezTo>
                  <a:pt x="190097" y="82868"/>
                  <a:pt x="123422" y="158115"/>
                  <a:pt x="84370" y="190500"/>
                </a:cubicBezTo>
                <a:cubicBezTo>
                  <a:pt x="46270" y="221933"/>
                  <a:pt x="20552" y="255270"/>
                  <a:pt x="12932" y="274320"/>
                </a:cubicBezTo>
                <a:cubicBezTo>
                  <a:pt x="-26120" y="368618"/>
                  <a:pt x="31982" y="459105"/>
                  <a:pt x="71987" y="481013"/>
                </a:cubicBezTo>
                <a:cubicBezTo>
                  <a:pt x="53890" y="440055"/>
                  <a:pt x="37697" y="362903"/>
                  <a:pt x="108182" y="289560"/>
                </a:cubicBezTo>
                <a:cubicBezTo>
                  <a:pt x="108182" y="289560"/>
                  <a:pt x="88180" y="367665"/>
                  <a:pt x="131995" y="421005"/>
                </a:cubicBezTo>
                <a:cubicBezTo>
                  <a:pt x="175810" y="475298"/>
                  <a:pt x="175810" y="515303"/>
                  <a:pt x="175810" y="515303"/>
                </a:cubicBezTo>
                <a:cubicBezTo>
                  <a:pt x="244390" y="515303"/>
                  <a:pt x="310112" y="474345"/>
                  <a:pt x="337735" y="406718"/>
                </a:cubicBezTo>
                <a:cubicBezTo>
                  <a:pt x="356785" y="365760"/>
                  <a:pt x="358690" y="301943"/>
                  <a:pt x="331067" y="264795"/>
                </a:cubicBezTo>
              </a:path>
            </a:pathLst>
          </a:custGeom>
          <a:solidFill>
            <a:srgbClr val="000000"/>
          </a:solidFill>
          <a:ln w="9525" cap="flat">
            <a:noFill/>
            <a:prstDash val="solid"/>
            <a:miter/>
          </a:ln>
        </p:spPr>
        <p:txBody>
          <a:bodyPr rtlCol="0" anchor="ctr"/>
          <a:lstStyle/>
          <a:p>
            <a:endParaRPr lang="en-US"/>
          </a:p>
        </p:txBody>
      </p:sp>
      <p:grpSp>
        <p:nvGrpSpPr>
          <p:cNvPr id="139" name="Group 138">
            <a:extLst>
              <a:ext uri="{FF2B5EF4-FFF2-40B4-BE49-F238E27FC236}">
                <a16:creationId xmlns:a16="http://schemas.microsoft.com/office/drawing/2014/main" id="{6BB63B74-045D-4D56-97D9-65F2FF4A6AD8}"/>
              </a:ext>
            </a:extLst>
          </p:cNvPr>
          <p:cNvGrpSpPr/>
          <p:nvPr/>
        </p:nvGrpSpPr>
        <p:grpSpPr>
          <a:xfrm>
            <a:off x="8224390" y="4553038"/>
            <a:ext cx="333527" cy="247668"/>
            <a:chOff x="8224390" y="4553038"/>
            <a:chExt cx="333527" cy="247668"/>
          </a:xfrm>
        </p:grpSpPr>
        <p:pic>
          <p:nvPicPr>
            <p:cNvPr id="5" name="Graphic 4" descr="Rabbit">
              <a:extLst>
                <a:ext uri="{FF2B5EF4-FFF2-40B4-BE49-F238E27FC236}">
                  <a16:creationId xmlns:a16="http://schemas.microsoft.com/office/drawing/2014/main" id="{D2B577FE-DCC7-4A47-B813-E36EF38B70E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81" name="Graphic 80" descr="Sword with solid fill">
              <a:extLst>
                <a:ext uri="{FF2B5EF4-FFF2-40B4-BE49-F238E27FC236}">
                  <a16:creationId xmlns:a16="http://schemas.microsoft.com/office/drawing/2014/main" id="{7D14DFCB-9115-4410-A99B-BC2EA68D2239}"/>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pic>
        <p:nvPicPr>
          <p:cNvPr id="140" name="Graphic 139" descr="Rabbit">
            <a:extLst>
              <a:ext uri="{FF2B5EF4-FFF2-40B4-BE49-F238E27FC236}">
                <a16:creationId xmlns:a16="http://schemas.microsoft.com/office/drawing/2014/main" id="{01CB784B-2C69-4C49-B561-3D35E04885A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099801" y="365607"/>
            <a:ext cx="818107" cy="818107"/>
          </a:xfrm>
          <a:prstGeom prst="rect">
            <a:avLst/>
          </a:prstGeom>
        </p:spPr>
      </p:pic>
      <p:pic>
        <p:nvPicPr>
          <p:cNvPr id="142" name="Graphic 141" descr="Rabbit">
            <a:extLst>
              <a:ext uri="{FF2B5EF4-FFF2-40B4-BE49-F238E27FC236}">
                <a16:creationId xmlns:a16="http://schemas.microsoft.com/office/drawing/2014/main" id="{54E55102-B552-49B5-86F3-F7AEE9055DB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771780" y="7331523"/>
            <a:ext cx="818107" cy="818107"/>
          </a:xfrm>
          <a:prstGeom prst="rect">
            <a:avLst/>
          </a:prstGeom>
        </p:spPr>
      </p:pic>
      <p:grpSp>
        <p:nvGrpSpPr>
          <p:cNvPr id="143" name="Group 142">
            <a:extLst>
              <a:ext uri="{FF2B5EF4-FFF2-40B4-BE49-F238E27FC236}">
                <a16:creationId xmlns:a16="http://schemas.microsoft.com/office/drawing/2014/main" id="{1F55F655-F69A-40F2-B848-EFF46F540B83}"/>
              </a:ext>
            </a:extLst>
          </p:cNvPr>
          <p:cNvGrpSpPr/>
          <p:nvPr/>
        </p:nvGrpSpPr>
        <p:grpSpPr>
          <a:xfrm>
            <a:off x="9550051" y="-268006"/>
            <a:ext cx="333527" cy="247668"/>
            <a:chOff x="8224390" y="4553038"/>
            <a:chExt cx="333527" cy="247668"/>
          </a:xfrm>
        </p:grpSpPr>
        <p:pic>
          <p:nvPicPr>
            <p:cNvPr id="144" name="Graphic 143" descr="Rabbit">
              <a:extLst>
                <a:ext uri="{FF2B5EF4-FFF2-40B4-BE49-F238E27FC236}">
                  <a16:creationId xmlns:a16="http://schemas.microsoft.com/office/drawing/2014/main" id="{2A4E9577-8798-4177-B18A-8C7889126457}"/>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45" name="Graphic 144" descr="Sword with solid fill">
              <a:extLst>
                <a:ext uri="{FF2B5EF4-FFF2-40B4-BE49-F238E27FC236}">
                  <a16:creationId xmlns:a16="http://schemas.microsoft.com/office/drawing/2014/main" id="{E89507BC-AF90-46E1-B726-586F7CA332B2}"/>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46" name="Group 145">
            <a:extLst>
              <a:ext uri="{FF2B5EF4-FFF2-40B4-BE49-F238E27FC236}">
                <a16:creationId xmlns:a16="http://schemas.microsoft.com/office/drawing/2014/main" id="{8E3DCB3F-3804-4A0F-97C3-77AE4171B0EC}"/>
              </a:ext>
            </a:extLst>
          </p:cNvPr>
          <p:cNvGrpSpPr/>
          <p:nvPr/>
        </p:nvGrpSpPr>
        <p:grpSpPr>
          <a:xfrm>
            <a:off x="9954865" y="-268006"/>
            <a:ext cx="333527" cy="247668"/>
            <a:chOff x="8224390" y="4553038"/>
            <a:chExt cx="333527" cy="247668"/>
          </a:xfrm>
          <a:solidFill>
            <a:srgbClr val="47291F"/>
          </a:solidFill>
        </p:grpSpPr>
        <p:pic>
          <p:nvPicPr>
            <p:cNvPr id="147" name="Graphic 146" descr="Rabbit">
              <a:extLst>
                <a:ext uri="{FF2B5EF4-FFF2-40B4-BE49-F238E27FC236}">
                  <a16:creationId xmlns:a16="http://schemas.microsoft.com/office/drawing/2014/main" id="{FA01FA1C-BCB9-410C-BF62-5FA0DB054B41}"/>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48" name="Graphic 147" descr="Sword with solid fill">
              <a:extLst>
                <a:ext uri="{FF2B5EF4-FFF2-40B4-BE49-F238E27FC236}">
                  <a16:creationId xmlns:a16="http://schemas.microsoft.com/office/drawing/2014/main" id="{92450612-0CDD-4714-971F-9C36E14B4216}"/>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49" name="Group 148">
            <a:extLst>
              <a:ext uri="{FF2B5EF4-FFF2-40B4-BE49-F238E27FC236}">
                <a16:creationId xmlns:a16="http://schemas.microsoft.com/office/drawing/2014/main" id="{522F1708-6DB5-4D1D-8C51-2F7E4F8E0D51}"/>
              </a:ext>
            </a:extLst>
          </p:cNvPr>
          <p:cNvGrpSpPr/>
          <p:nvPr/>
        </p:nvGrpSpPr>
        <p:grpSpPr>
          <a:xfrm>
            <a:off x="10372377" y="-280516"/>
            <a:ext cx="333527" cy="247668"/>
            <a:chOff x="8224390" y="4553038"/>
            <a:chExt cx="333527" cy="247668"/>
          </a:xfrm>
          <a:solidFill>
            <a:schemeClr val="accent3"/>
          </a:solidFill>
        </p:grpSpPr>
        <p:pic>
          <p:nvPicPr>
            <p:cNvPr id="151" name="Graphic 150" descr="Rabbit">
              <a:extLst>
                <a:ext uri="{FF2B5EF4-FFF2-40B4-BE49-F238E27FC236}">
                  <a16:creationId xmlns:a16="http://schemas.microsoft.com/office/drawing/2014/main" id="{83AAF8E3-2D0C-4FF8-82BD-58ABCC62F973}"/>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52" name="Graphic 151" descr="Sword with solid fill">
              <a:extLst>
                <a:ext uri="{FF2B5EF4-FFF2-40B4-BE49-F238E27FC236}">
                  <a16:creationId xmlns:a16="http://schemas.microsoft.com/office/drawing/2014/main" id="{5725AA66-EA83-4F42-8359-6BD0B0EFC298}"/>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53" name="Group 152">
            <a:extLst>
              <a:ext uri="{FF2B5EF4-FFF2-40B4-BE49-F238E27FC236}">
                <a16:creationId xmlns:a16="http://schemas.microsoft.com/office/drawing/2014/main" id="{76FEB6E5-A6B3-4281-9F96-7FE1EE3123F7}"/>
              </a:ext>
            </a:extLst>
          </p:cNvPr>
          <p:cNvGrpSpPr/>
          <p:nvPr/>
        </p:nvGrpSpPr>
        <p:grpSpPr>
          <a:xfrm>
            <a:off x="10809466" y="-280516"/>
            <a:ext cx="333527" cy="247668"/>
            <a:chOff x="8224390" y="4553038"/>
            <a:chExt cx="333527" cy="247668"/>
          </a:xfrm>
          <a:solidFill>
            <a:schemeClr val="accent2"/>
          </a:solidFill>
        </p:grpSpPr>
        <p:pic>
          <p:nvPicPr>
            <p:cNvPr id="154" name="Graphic 153" descr="Rabbit">
              <a:extLst>
                <a:ext uri="{FF2B5EF4-FFF2-40B4-BE49-F238E27FC236}">
                  <a16:creationId xmlns:a16="http://schemas.microsoft.com/office/drawing/2014/main" id="{04CC37DE-1831-46D2-8A94-BA3F7E7EF96C}"/>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156" name="Graphic 155" descr="Sword with solid fill">
              <a:extLst>
                <a:ext uri="{FF2B5EF4-FFF2-40B4-BE49-F238E27FC236}">
                  <a16:creationId xmlns:a16="http://schemas.microsoft.com/office/drawing/2014/main" id="{D22D60C7-CD62-4481-8E02-144F997EEA1A}"/>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157" name="Group 156">
            <a:extLst>
              <a:ext uri="{FF2B5EF4-FFF2-40B4-BE49-F238E27FC236}">
                <a16:creationId xmlns:a16="http://schemas.microsoft.com/office/drawing/2014/main" id="{3E6B6F08-AD50-43AD-98F7-3C43306CBF19}"/>
              </a:ext>
            </a:extLst>
          </p:cNvPr>
          <p:cNvGrpSpPr/>
          <p:nvPr/>
        </p:nvGrpSpPr>
        <p:grpSpPr>
          <a:xfrm>
            <a:off x="11265968" y="-270645"/>
            <a:ext cx="333527" cy="247668"/>
            <a:chOff x="8224390" y="4553038"/>
            <a:chExt cx="333527" cy="247668"/>
          </a:xfrm>
          <a:solidFill>
            <a:schemeClr val="accent1"/>
          </a:solidFill>
        </p:grpSpPr>
        <p:pic>
          <p:nvPicPr>
            <p:cNvPr id="158" name="Graphic 157" descr="Rabbit">
              <a:extLst>
                <a:ext uri="{FF2B5EF4-FFF2-40B4-BE49-F238E27FC236}">
                  <a16:creationId xmlns:a16="http://schemas.microsoft.com/office/drawing/2014/main" id="{49DC40CE-0157-4CD2-86DB-C4780576D513}"/>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159" name="Graphic 158" descr="Sword with solid fill">
              <a:extLst>
                <a:ext uri="{FF2B5EF4-FFF2-40B4-BE49-F238E27FC236}">
                  <a16:creationId xmlns:a16="http://schemas.microsoft.com/office/drawing/2014/main" id="{EEF4B19F-44BC-4F3A-962B-9C2163B28FEC}"/>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160" name="Group 159">
            <a:extLst>
              <a:ext uri="{FF2B5EF4-FFF2-40B4-BE49-F238E27FC236}">
                <a16:creationId xmlns:a16="http://schemas.microsoft.com/office/drawing/2014/main" id="{3F68E89B-534E-48F2-A1DD-1E4206866D92}"/>
              </a:ext>
            </a:extLst>
          </p:cNvPr>
          <p:cNvGrpSpPr/>
          <p:nvPr/>
        </p:nvGrpSpPr>
        <p:grpSpPr>
          <a:xfrm>
            <a:off x="9433197" y="-506469"/>
            <a:ext cx="333527" cy="247668"/>
            <a:chOff x="8224390" y="4553038"/>
            <a:chExt cx="333527" cy="247668"/>
          </a:xfrm>
        </p:grpSpPr>
        <p:pic>
          <p:nvPicPr>
            <p:cNvPr id="161" name="Graphic 160" descr="Rabbit">
              <a:extLst>
                <a:ext uri="{FF2B5EF4-FFF2-40B4-BE49-F238E27FC236}">
                  <a16:creationId xmlns:a16="http://schemas.microsoft.com/office/drawing/2014/main" id="{2382B75F-20BC-415B-A2FD-9D5CC39FE6E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62" name="Graphic 161" descr="Sword with solid fill">
              <a:extLst>
                <a:ext uri="{FF2B5EF4-FFF2-40B4-BE49-F238E27FC236}">
                  <a16:creationId xmlns:a16="http://schemas.microsoft.com/office/drawing/2014/main" id="{55BF171E-B184-4836-9516-3709E87C04B2}"/>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63" name="Group 162">
            <a:extLst>
              <a:ext uri="{FF2B5EF4-FFF2-40B4-BE49-F238E27FC236}">
                <a16:creationId xmlns:a16="http://schemas.microsoft.com/office/drawing/2014/main" id="{1FBB66B1-0BA7-4DE8-9B83-ACC0A80A0714}"/>
              </a:ext>
            </a:extLst>
          </p:cNvPr>
          <p:cNvGrpSpPr/>
          <p:nvPr/>
        </p:nvGrpSpPr>
        <p:grpSpPr>
          <a:xfrm>
            <a:off x="9838011" y="-506469"/>
            <a:ext cx="333527" cy="247668"/>
            <a:chOff x="8224390" y="4553038"/>
            <a:chExt cx="333527" cy="247668"/>
          </a:xfrm>
          <a:solidFill>
            <a:srgbClr val="47291F"/>
          </a:solidFill>
        </p:grpSpPr>
        <p:pic>
          <p:nvPicPr>
            <p:cNvPr id="164" name="Graphic 163" descr="Rabbit">
              <a:extLst>
                <a:ext uri="{FF2B5EF4-FFF2-40B4-BE49-F238E27FC236}">
                  <a16:creationId xmlns:a16="http://schemas.microsoft.com/office/drawing/2014/main" id="{FB88AA57-C75B-4E71-AF46-E2B27EBAE945}"/>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65" name="Graphic 164" descr="Sword with solid fill">
              <a:extLst>
                <a:ext uri="{FF2B5EF4-FFF2-40B4-BE49-F238E27FC236}">
                  <a16:creationId xmlns:a16="http://schemas.microsoft.com/office/drawing/2014/main" id="{2EC08F94-FF45-46E3-A235-3570D2F1BA44}"/>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66" name="Group 165">
            <a:extLst>
              <a:ext uri="{FF2B5EF4-FFF2-40B4-BE49-F238E27FC236}">
                <a16:creationId xmlns:a16="http://schemas.microsoft.com/office/drawing/2014/main" id="{AC70A287-17AD-419F-A18C-E3ADFFFE4872}"/>
              </a:ext>
            </a:extLst>
          </p:cNvPr>
          <p:cNvGrpSpPr/>
          <p:nvPr/>
        </p:nvGrpSpPr>
        <p:grpSpPr>
          <a:xfrm>
            <a:off x="10255523" y="-518979"/>
            <a:ext cx="333527" cy="247668"/>
            <a:chOff x="8224390" y="4553038"/>
            <a:chExt cx="333527" cy="247668"/>
          </a:xfrm>
          <a:solidFill>
            <a:schemeClr val="accent3"/>
          </a:solidFill>
        </p:grpSpPr>
        <p:pic>
          <p:nvPicPr>
            <p:cNvPr id="167" name="Graphic 166" descr="Rabbit">
              <a:extLst>
                <a:ext uri="{FF2B5EF4-FFF2-40B4-BE49-F238E27FC236}">
                  <a16:creationId xmlns:a16="http://schemas.microsoft.com/office/drawing/2014/main" id="{E182B61F-CDDD-47A0-8565-059663298611}"/>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68" name="Graphic 167" descr="Sword with solid fill">
              <a:extLst>
                <a:ext uri="{FF2B5EF4-FFF2-40B4-BE49-F238E27FC236}">
                  <a16:creationId xmlns:a16="http://schemas.microsoft.com/office/drawing/2014/main" id="{2503E3AD-1801-435C-8B2F-D0162DE780D6}"/>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69" name="Group 168">
            <a:extLst>
              <a:ext uri="{FF2B5EF4-FFF2-40B4-BE49-F238E27FC236}">
                <a16:creationId xmlns:a16="http://schemas.microsoft.com/office/drawing/2014/main" id="{18B1FC35-EAE4-4218-97CB-D500FDB7BCE8}"/>
              </a:ext>
            </a:extLst>
          </p:cNvPr>
          <p:cNvGrpSpPr/>
          <p:nvPr/>
        </p:nvGrpSpPr>
        <p:grpSpPr>
          <a:xfrm>
            <a:off x="10692612" y="-518979"/>
            <a:ext cx="333527" cy="247668"/>
            <a:chOff x="8224390" y="4553038"/>
            <a:chExt cx="333527" cy="247668"/>
          </a:xfrm>
          <a:solidFill>
            <a:schemeClr val="accent2"/>
          </a:solidFill>
        </p:grpSpPr>
        <p:pic>
          <p:nvPicPr>
            <p:cNvPr id="170" name="Graphic 169" descr="Rabbit">
              <a:extLst>
                <a:ext uri="{FF2B5EF4-FFF2-40B4-BE49-F238E27FC236}">
                  <a16:creationId xmlns:a16="http://schemas.microsoft.com/office/drawing/2014/main" id="{6428A043-7DB1-486A-A095-67A14500758E}"/>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171" name="Graphic 170" descr="Sword with solid fill">
              <a:extLst>
                <a:ext uri="{FF2B5EF4-FFF2-40B4-BE49-F238E27FC236}">
                  <a16:creationId xmlns:a16="http://schemas.microsoft.com/office/drawing/2014/main" id="{7F9A8BC7-5224-498E-8DBF-D2D96DD91AD7}"/>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172" name="Group 171">
            <a:extLst>
              <a:ext uri="{FF2B5EF4-FFF2-40B4-BE49-F238E27FC236}">
                <a16:creationId xmlns:a16="http://schemas.microsoft.com/office/drawing/2014/main" id="{7DC438DC-869E-454E-A867-80CA9F507649}"/>
              </a:ext>
            </a:extLst>
          </p:cNvPr>
          <p:cNvGrpSpPr/>
          <p:nvPr/>
        </p:nvGrpSpPr>
        <p:grpSpPr>
          <a:xfrm>
            <a:off x="11149114" y="-509108"/>
            <a:ext cx="333527" cy="247668"/>
            <a:chOff x="8224390" y="4553038"/>
            <a:chExt cx="333527" cy="247668"/>
          </a:xfrm>
          <a:solidFill>
            <a:schemeClr val="accent1"/>
          </a:solidFill>
        </p:grpSpPr>
        <p:pic>
          <p:nvPicPr>
            <p:cNvPr id="173" name="Graphic 172" descr="Rabbit">
              <a:extLst>
                <a:ext uri="{FF2B5EF4-FFF2-40B4-BE49-F238E27FC236}">
                  <a16:creationId xmlns:a16="http://schemas.microsoft.com/office/drawing/2014/main" id="{D964F3A1-64D1-49EF-826B-D81FDEA5EF7A}"/>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174" name="Graphic 173" descr="Sword with solid fill">
              <a:extLst>
                <a:ext uri="{FF2B5EF4-FFF2-40B4-BE49-F238E27FC236}">
                  <a16:creationId xmlns:a16="http://schemas.microsoft.com/office/drawing/2014/main" id="{BAC1E60E-0202-4285-8A5E-EEDC0CEE06BA}"/>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175" name="Group 174">
            <a:extLst>
              <a:ext uri="{FF2B5EF4-FFF2-40B4-BE49-F238E27FC236}">
                <a16:creationId xmlns:a16="http://schemas.microsoft.com/office/drawing/2014/main" id="{7EF7C332-4727-4469-971E-C21053B73363}"/>
              </a:ext>
            </a:extLst>
          </p:cNvPr>
          <p:cNvGrpSpPr/>
          <p:nvPr/>
        </p:nvGrpSpPr>
        <p:grpSpPr>
          <a:xfrm>
            <a:off x="9273826" y="-768467"/>
            <a:ext cx="333527" cy="247668"/>
            <a:chOff x="8224390" y="4553038"/>
            <a:chExt cx="333527" cy="247668"/>
          </a:xfrm>
        </p:grpSpPr>
        <p:pic>
          <p:nvPicPr>
            <p:cNvPr id="176" name="Graphic 175" descr="Rabbit">
              <a:extLst>
                <a:ext uri="{FF2B5EF4-FFF2-40B4-BE49-F238E27FC236}">
                  <a16:creationId xmlns:a16="http://schemas.microsoft.com/office/drawing/2014/main" id="{27BFDC5C-3BC1-48AE-8FFD-F05F834C540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77" name="Graphic 176" descr="Sword with solid fill">
              <a:extLst>
                <a:ext uri="{FF2B5EF4-FFF2-40B4-BE49-F238E27FC236}">
                  <a16:creationId xmlns:a16="http://schemas.microsoft.com/office/drawing/2014/main" id="{8BFFE8BB-A77E-44FF-A929-3B723656159A}"/>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78" name="Group 177">
            <a:extLst>
              <a:ext uri="{FF2B5EF4-FFF2-40B4-BE49-F238E27FC236}">
                <a16:creationId xmlns:a16="http://schemas.microsoft.com/office/drawing/2014/main" id="{8ECF5CEB-C6EF-49B7-9A24-F1051721116D}"/>
              </a:ext>
            </a:extLst>
          </p:cNvPr>
          <p:cNvGrpSpPr/>
          <p:nvPr/>
        </p:nvGrpSpPr>
        <p:grpSpPr>
          <a:xfrm>
            <a:off x="9678640" y="-768467"/>
            <a:ext cx="333527" cy="247668"/>
            <a:chOff x="8224390" y="4553038"/>
            <a:chExt cx="333527" cy="247668"/>
          </a:xfrm>
          <a:solidFill>
            <a:srgbClr val="47291F"/>
          </a:solidFill>
        </p:grpSpPr>
        <p:pic>
          <p:nvPicPr>
            <p:cNvPr id="179" name="Graphic 178" descr="Rabbit">
              <a:extLst>
                <a:ext uri="{FF2B5EF4-FFF2-40B4-BE49-F238E27FC236}">
                  <a16:creationId xmlns:a16="http://schemas.microsoft.com/office/drawing/2014/main" id="{8CD51EEC-08BE-4C76-B16A-D2A56EC95662}"/>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80" name="Graphic 179" descr="Sword with solid fill">
              <a:extLst>
                <a:ext uri="{FF2B5EF4-FFF2-40B4-BE49-F238E27FC236}">
                  <a16:creationId xmlns:a16="http://schemas.microsoft.com/office/drawing/2014/main" id="{27A6BEF6-6743-4DA2-92C3-908C4D15DC38}"/>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81" name="Group 180">
            <a:extLst>
              <a:ext uri="{FF2B5EF4-FFF2-40B4-BE49-F238E27FC236}">
                <a16:creationId xmlns:a16="http://schemas.microsoft.com/office/drawing/2014/main" id="{7F77FC83-EFFD-48D2-B133-45F65561ABAE}"/>
              </a:ext>
            </a:extLst>
          </p:cNvPr>
          <p:cNvGrpSpPr/>
          <p:nvPr/>
        </p:nvGrpSpPr>
        <p:grpSpPr>
          <a:xfrm>
            <a:off x="10096152" y="-780977"/>
            <a:ext cx="333527" cy="247668"/>
            <a:chOff x="8224390" y="4553038"/>
            <a:chExt cx="333527" cy="247668"/>
          </a:xfrm>
          <a:solidFill>
            <a:schemeClr val="accent3"/>
          </a:solidFill>
        </p:grpSpPr>
        <p:pic>
          <p:nvPicPr>
            <p:cNvPr id="182" name="Graphic 181" descr="Rabbit">
              <a:extLst>
                <a:ext uri="{FF2B5EF4-FFF2-40B4-BE49-F238E27FC236}">
                  <a16:creationId xmlns:a16="http://schemas.microsoft.com/office/drawing/2014/main" id="{C6D2537B-1296-49D1-9733-39BAAB788500}"/>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83" name="Graphic 182" descr="Sword with solid fill">
              <a:extLst>
                <a:ext uri="{FF2B5EF4-FFF2-40B4-BE49-F238E27FC236}">
                  <a16:creationId xmlns:a16="http://schemas.microsoft.com/office/drawing/2014/main" id="{B2B601F2-F354-4BF9-98E9-808E0438C80C}"/>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84" name="Group 183">
            <a:extLst>
              <a:ext uri="{FF2B5EF4-FFF2-40B4-BE49-F238E27FC236}">
                <a16:creationId xmlns:a16="http://schemas.microsoft.com/office/drawing/2014/main" id="{8A8400BC-8CBF-4F0A-819D-7B80D333A079}"/>
              </a:ext>
            </a:extLst>
          </p:cNvPr>
          <p:cNvGrpSpPr/>
          <p:nvPr/>
        </p:nvGrpSpPr>
        <p:grpSpPr>
          <a:xfrm>
            <a:off x="10533241" y="-780977"/>
            <a:ext cx="333527" cy="247668"/>
            <a:chOff x="8224390" y="4553038"/>
            <a:chExt cx="333527" cy="247668"/>
          </a:xfrm>
          <a:solidFill>
            <a:schemeClr val="accent2"/>
          </a:solidFill>
        </p:grpSpPr>
        <p:pic>
          <p:nvPicPr>
            <p:cNvPr id="185" name="Graphic 184" descr="Rabbit">
              <a:extLst>
                <a:ext uri="{FF2B5EF4-FFF2-40B4-BE49-F238E27FC236}">
                  <a16:creationId xmlns:a16="http://schemas.microsoft.com/office/drawing/2014/main" id="{E6B4961D-3A53-4C70-B39B-8956EB62E32A}"/>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186" name="Graphic 185" descr="Sword with solid fill">
              <a:extLst>
                <a:ext uri="{FF2B5EF4-FFF2-40B4-BE49-F238E27FC236}">
                  <a16:creationId xmlns:a16="http://schemas.microsoft.com/office/drawing/2014/main" id="{7F13765A-F959-4D9F-A708-888134B67CB3}"/>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187" name="Group 186">
            <a:extLst>
              <a:ext uri="{FF2B5EF4-FFF2-40B4-BE49-F238E27FC236}">
                <a16:creationId xmlns:a16="http://schemas.microsoft.com/office/drawing/2014/main" id="{FBDA6F49-3FC5-4D7C-81B6-E3577B7705FC}"/>
              </a:ext>
            </a:extLst>
          </p:cNvPr>
          <p:cNvGrpSpPr/>
          <p:nvPr/>
        </p:nvGrpSpPr>
        <p:grpSpPr>
          <a:xfrm>
            <a:off x="10989743" y="-771106"/>
            <a:ext cx="333527" cy="247668"/>
            <a:chOff x="8224390" y="4553038"/>
            <a:chExt cx="333527" cy="247668"/>
          </a:xfrm>
          <a:solidFill>
            <a:schemeClr val="accent1"/>
          </a:solidFill>
        </p:grpSpPr>
        <p:pic>
          <p:nvPicPr>
            <p:cNvPr id="188" name="Graphic 187" descr="Rabbit">
              <a:extLst>
                <a:ext uri="{FF2B5EF4-FFF2-40B4-BE49-F238E27FC236}">
                  <a16:creationId xmlns:a16="http://schemas.microsoft.com/office/drawing/2014/main" id="{D301430B-113A-481E-8BC1-9365F833E9B0}"/>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189" name="Graphic 188" descr="Sword with solid fill">
              <a:extLst>
                <a:ext uri="{FF2B5EF4-FFF2-40B4-BE49-F238E27FC236}">
                  <a16:creationId xmlns:a16="http://schemas.microsoft.com/office/drawing/2014/main" id="{2E7E1DE4-1A61-4278-BCC8-6AB1D3F9C1D2}"/>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190" name="Group 189">
            <a:extLst>
              <a:ext uri="{FF2B5EF4-FFF2-40B4-BE49-F238E27FC236}">
                <a16:creationId xmlns:a16="http://schemas.microsoft.com/office/drawing/2014/main" id="{2752F015-6530-4E2A-BF88-14E4D5B3F924}"/>
              </a:ext>
            </a:extLst>
          </p:cNvPr>
          <p:cNvGrpSpPr/>
          <p:nvPr/>
        </p:nvGrpSpPr>
        <p:grpSpPr>
          <a:xfrm>
            <a:off x="9072797" y="-1058877"/>
            <a:ext cx="333527" cy="247668"/>
            <a:chOff x="8224390" y="4553038"/>
            <a:chExt cx="333527" cy="247668"/>
          </a:xfrm>
        </p:grpSpPr>
        <p:pic>
          <p:nvPicPr>
            <p:cNvPr id="191" name="Graphic 190" descr="Rabbit">
              <a:extLst>
                <a:ext uri="{FF2B5EF4-FFF2-40B4-BE49-F238E27FC236}">
                  <a16:creationId xmlns:a16="http://schemas.microsoft.com/office/drawing/2014/main" id="{641F5124-0D6B-4D0E-943F-78ED481659BA}"/>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92" name="Graphic 191" descr="Sword with solid fill">
              <a:extLst>
                <a:ext uri="{FF2B5EF4-FFF2-40B4-BE49-F238E27FC236}">
                  <a16:creationId xmlns:a16="http://schemas.microsoft.com/office/drawing/2014/main" id="{4E8FC69D-B563-4FC5-8388-1613B91289A8}"/>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93" name="Group 192">
            <a:extLst>
              <a:ext uri="{FF2B5EF4-FFF2-40B4-BE49-F238E27FC236}">
                <a16:creationId xmlns:a16="http://schemas.microsoft.com/office/drawing/2014/main" id="{AC828CD7-2A89-4C73-B370-B44DEA057335}"/>
              </a:ext>
            </a:extLst>
          </p:cNvPr>
          <p:cNvGrpSpPr/>
          <p:nvPr/>
        </p:nvGrpSpPr>
        <p:grpSpPr>
          <a:xfrm>
            <a:off x="9477611" y="-1058877"/>
            <a:ext cx="333527" cy="247668"/>
            <a:chOff x="8224390" y="4553038"/>
            <a:chExt cx="333527" cy="247668"/>
          </a:xfrm>
          <a:solidFill>
            <a:srgbClr val="47291F"/>
          </a:solidFill>
        </p:grpSpPr>
        <p:pic>
          <p:nvPicPr>
            <p:cNvPr id="194" name="Graphic 193" descr="Rabbit">
              <a:extLst>
                <a:ext uri="{FF2B5EF4-FFF2-40B4-BE49-F238E27FC236}">
                  <a16:creationId xmlns:a16="http://schemas.microsoft.com/office/drawing/2014/main" id="{3DE0CD26-9402-46E6-91E2-599A0EB346CA}"/>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95" name="Graphic 194" descr="Sword with solid fill">
              <a:extLst>
                <a:ext uri="{FF2B5EF4-FFF2-40B4-BE49-F238E27FC236}">
                  <a16:creationId xmlns:a16="http://schemas.microsoft.com/office/drawing/2014/main" id="{9284C71A-516A-4260-B65D-6DFFDA21F0B2}"/>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96" name="Group 195">
            <a:extLst>
              <a:ext uri="{FF2B5EF4-FFF2-40B4-BE49-F238E27FC236}">
                <a16:creationId xmlns:a16="http://schemas.microsoft.com/office/drawing/2014/main" id="{8FC2A8AA-647C-4D92-9D9A-4B4B0C7BCF26}"/>
              </a:ext>
            </a:extLst>
          </p:cNvPr>
          <p:cNvGrpSpPr/>
          <p:nvPr/>
        </p:nvGrpSpPr>
        <p:grpSpPr>
          <a:xfrm>
            <a:off x="9895123" y="-1071387"/>
            <a:ext cx="333527" cy="247668"/>
            <a:chOff x="8224390" y="4553038"/>
            <a:chExt cx="333527" cy="247668"/>
          </a:xfrm>
          <a:solidFill>
            <a:schemeClr val="accent3"/>
          </a:solidFill>
        </p:grpSpPr>
        <p:pic>
          <p:nvPicPr>
            <p:cNvPr id="197" name="Graphic 196" descr="Rabbit">
              <a:extLst>
                <a:ext uri="{FF2B5EF4-FFF2-40B4-BE49-F238E27FC236}">
                  <a16:creationId xmlns:a16="http://schemas.microsoft.com/office/drawing/2014/main" id="{BFCBE475-8301-4B82-8058-A0FC475A3832}"/>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98" name="Graphic 197" descr="Sword with solid fill">
              <a:extLst>
                <a:ext uri="{FF2B5EF4-FFF2-40B4-BE49-F238E27FC236}">
                  <a16:creationId xmlns:a16="http://schemas.microsoft.com/office/drawing/2014/main" id="{BC777AC9-AC27-40C8-8AC6-05065D779160}"/>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99" name="Group 198">
            <a:extLst>
              <a:ext uri="{FF2B5EF4-FFF2-40B4-BE49-F238E27FC236}">
                <a16:creationId xmlns:a16="http://schemas.microsoft.com/office/drawing/2014/main" id="{EEC011D7-061A-4E6A-8188-977B8AF5B138}"/>
              </a:ext>
            </a:extLst>
          </p:cNvPr>
          <p:cNvGrpSpPr/>
          <p:nvPr/>
        </p:nvGrpSpPr>
        <p:grpSpPr>
          <a:xfrm>
            <a:off x="10332212" y="-1071387"/>
            <a:ext cx="333527" cy="247668"/>
            <a:chOff x="8224390" y="4553038"/>
            <a:chExt cx="333527" cy="247668"/>
          </a:xfrm>
          <a:solidFill>
            <a:schemeClr val="accent2"/>
          </a:solidFill>
        </p:grpSpPr>
        <p:pic>
          <p:nvPicPr>
            <p:cNvPr id="200" name="Graphic 199" descr="Rabbit">
              <a:extLst>
                <a:ext uri="{FF2B5EF4-FFF2-40B4-BE49-F238E27FC236}">
                  <a16:creationId xmlns:a16="http://schemas.microsoft.com/office/drawing/2014/main" id="{0595BA72-B940-443A-AD93-825BFAA0E8A6}"/>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201" name="Graphic 200" descr="Sword with solid fill">
              <a:extLst>
                <a:ext uri="{FF2B5EF4-FFF2-40B4-BE49-F238E27FC236}">
                  <a16:creationId xmlns:a16="http://schemas.microsoft.com/office/drawing/2014/main" id="{D8444C49-D73D-4A58-82D0-22403129DAEC}"/>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202" name="Group 201">
            <a:extLst>
              <a:ext uri="{FF2B5EF4-FFF2-40B4-BE49-F238E27FC236}">
                <a16:creationId xmlns:a16="http://schemas.microsoft.com/office/drawing/2014/main" id="{C5D96EDF-69C0-42CD-9ECF-603B26C4AD78}"/>
              </a:ext>
            </a:extLst>
          </p:cNvPr>
          <p:cNvGrpSpPr/>
          <p:nvPr/>
        </p:nvGrpSpPr>
        <p:grpSpPr>
          <a:xfrm>
            <a:off x="10788714" y="-1061516"/>
            <a:ext cx="333527" cy="247668"/>
            <a:chOff x="8224390" y="4553038"/>
            <a:chExt cx="333527" cy="247668"/>
          </a:xfrm>
          <a:solidFill>
            <a:schemeClr val="accent1"/>
          </a:solidFill>
        </p:grpSpPr>
        <p:pic>
          <p:nvPicPr>
            <p:cNvPr id="203" name="Graphic 202" descr="Rabbit">
              <a:extLst>
                <a:ext uri="{FF2B5EF4-FFF2-40B4-BE49-F238E27FC236}">
                  <a16:creationId xmlns:a16="http://schemas.microsoft.com/office/drawing/2014/main" id="{C38D4B99-8F5B-4EC4-AC16-1E122EAEEE61}"/>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204" name="Graphic 203" descr="Sword with solid fill">
              <a:extLst>
                <a:ext uri="{FF2B5EF4-FFF2-40B4-BE49-F238E27FC236}">
                  <a16:creationId xmlns:a16="http://schemas.microsoft.com/office/drawing/2014/main" id="{7F59032D-D65E-4254-878E-734755C6F7C8}"/>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20" name="Group 19">
            <a:extLst>
              <a:ext uri="{FF2B5EF4-FFF2-40B4-BE49-F238E27FC236}">
                <a16:creationId xmlns:a16="http://schemas.microsoft.com/office/drawing/2014/main" id="{EBBCE7C8-F1D1-4441-81FD-3B3549D4AA0C}"/>
              </a:ext>
            </a:extLst>
          </p:cNvPr>
          <p:cNvGrpSpPr/>
          <p:nvPr/>
        </p:nvGrpSpPr>
        <p:grpSpPr>
          <a:xfrm>
            <a:off x="-3035080" y="94164"/>
            <a:ext cx="1234144" cy="1234144"/>
            <a:chOff x="5601166" y="2880191"/>
            <a:chExt cx="1234144" cy="1234144"/>
          </a:xfrm>
        </p:grpSpPr>
        <p:pic>
          <p:nvPicPr>
            <p:cNvPr id="1026" name="Horse Spirit Airline">
              <a:extLst>
                <a:ext uri="{FF2B5EF4-FFF2-40B4-BE49-F238E27FC236}">
                  <a16:creationId xmlns:a16="http://schemas.microsoft.com/office/drawing/2014/main" id="{198E4E18-D484-4D5F-9BEA-3D87DE044551}"/>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5601166" y="2880191"/>
              <a:ext cx="1234144" cy="1234144"/>
            </a:xfrm>
            <a:prstGeom prst="rect">
              <a:avLst/>
            </a:prstGeom>
            <a:noFill/>
          </p:spPr>
        </p:pic>
        <p:pic>
          <p:nvPicPr>
            <p:cNvPr id="205" name="Horse Pilot" descr="Horse">
              <a:extLst>
                <a:ext uri="{FF2B5EF4-FFF2-40B4-BE49-F238E27FC236}">
                  <a16:creationId xmlns:a16="http://schemas.microsoft.com/office/drawing/2014/main" id="{E3272485-7DD3-40C8-AAC4-7418099DCDCB}"/>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153466" y="3197599"/>
              <a:ext cx="279272" cy="279272"/>
            </a:xfrm>
            <a:prstGeom prst="rect">
              <a:avLst/>
            </a:prstGeom>
          </p:spPr>
        </p:pic>
      </p:grpSp>
      <p:pic>
        <p:nvPicPr>
          <p:cNvPr id="2050" name="BoomBundle" descr="Shape&#10;&#10;Description automatically generated with low confidence">
            <a:extLst>
              <a:ext uri="{FF2B5EF4-FFF2-40B4-BE49-F238E27FC236}">
                <a16:creationId xmlns:a16="http://schemas.microsoft.com/office/drawing/2014/main" id="{3B0EB9A0-D004-446D-AB47-4B170635692E}"/>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rot="16762707">
            <a:off x="7962589" y="335886"/>
            <a:ext cx="181598" cy="181598"/>
          </a:xfrm>
          <a:prstGeom prst="rect">
            <a:avLst/>
          </a:prstGeom>
          <a:noFill/>
        </p:spPr>
      </p:pic>
      <p:pic>
        <p:nvPicPr>
          <p:cNvPr id="3074" name="Splosion" descr="Shape&#10;&#10;Description automatically generated with low confidence">
            <a:extLst>
              <a:ext uri="{FF2B5EF4-FFF2-40B4-BE49-F238E27FC236}">
                <a16:creationId xmlns:a16="http://schemas.microsoft.com/office/drawing/2014/main" id="{AEF15D69-6AFA-4E42-BF18-7EC979D07F7E}"/>
              </a:ext>
            </a:extLst>
          </p:cNvPr>
          <p:cNvPicPr>
            <a:picLocks noChangeAspect="1"/>
          </p:cNvPicPr>
          <p:nvPr/>
        </p:nvPicPr>
        <p:blipFill>
          <a:blip r:embed="rId49">
            <a:extLst>
              <a:ext uri="{28A0092B-C50C-407E-A947-70E740481C1C}">
                <a14:useLocalDpi xmlns:a14="http://schemas.microsoft.com/office/drawing/2010/main" val="0"/>
              </a:ext>
            </a:extLst>
          </a:blip>
          <a:srcRect/>
          <a:stretch>
            <a:fillRect/>
          </a:stretch>
        </p:blipFill>
        <p:spPr bwMode="auto">
          <a:xfrm>
            <a:off x="9324526" y="4261601"/>
            <a:ext cx="341490" cy="341490"/>
          </a:xfrm>
          <a:prstGeom prst="rect">
            <a:avLst/>
          </a:prstGeom>
          <a:noFill/>
        </p:spPr>
      </p:pic>
    </p:spTree>
    <p:extLst>
      <p:ext uri="{BB962C8B-B14F-4D97-AF65-F5344CB8AC3E}">
        <p14:creationId xmlns:p14="http://schemas.microsoft.com/office/powerpoint/2010/main" val="2877399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path" presetSubtype="0" accel="50000" decel="50000" fill="hold" nodeType="afterEffect">
                                  <p:stCondLst>
                                    <p:cond delay="100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6" dur="2000" fill="hold"/>
                                        <p:tgtEl>
                                          <p:spTgt spid="82"/>
                                        </p:tgtEl>
                                        <p:attrNameLst>
                                          <p:attrName>ppt_x</p:attrName>
                                          <p:attrName>ppt_y</p:attrName>
                                        </p:attrNameLst>
                                      </p:cBhvr>
                                    </p:animMotion>
                                  </p:childTnLst>
                                </p:cTn>
                              </p:par>
                              <p:par>
                                <p:cTn id="7" presetID="26" presetClass="path" presetSubtype="0" accel="50000" decel="50000" fill="hold" nodeType="withEffect">
                                  <p:stCondLst>
                                    <p:cond delay="150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8" dur="2000" fill="hold"/>
                                        <p:tgtEl>
                                          <p:spTgt spid="56"/>
                                        </p:tgtEl>
                                        <p:attrNameLst>
                                          <p:attrName>ppt_x</p:attrName>
                                          <p:attrName>ppt_y</p:attrName>
                                        </p:attrNameLst>
                                      </p:cBhvr>
                                    </p:animMotion>
                                  </p:childTnLst>
                                </p:cTn>
                              </p:par>
                              <p:par>
                                <p:cTn id="9" presetID="26" presetClass="path" presetSubtype="0" accel="50000" decel="50000" fill="hold" nodeType="withEffect">
                                  <p:stCondLst>
                                    <p:cond delay="175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10" dur="2000" fill="hold"/>
                                        <p:tgtEl>
                                          <p:spTgt spid="59"/>
                                        </p:tgtEl>
                                        <p:attrNameLst>
                                          <p:attrName>ppt_x</p:attrName>
                                          <p:attrName>ppt_y</p:attrName>
                                        </p:attrNameLst>
                                      </p:cBhvr>
                                    </p:animMotion>
                                  </p:childTnLst>
                                </p:cTn>
                              </p:par>
                              <p:par>
                                <p:cTn id="11" presetID="26" presetClass="path" presetSubtype="0" accel="50000" decel="50000" fill="hold" nodeType="withEffect">
                                  <p:stCondLst>
                                    <p:cond delay="1500"/>
                                  </p:stCondLst>
                                  <p:childTnLst>
                                    <p:animMotion origin="layout" path="M -2.66786E-6 3.68588E-6 C -2.66786E-6 0.03291 0.02706 0.05991 0.06 0.05991 C 0.09906 0.05991 0.11297 0.02996 0.11897 0.01203 L 0.12497 -0.01203 C 0.13097 -0.02996 0.14603 -0.05992 0.18994 -0.05992 C 0.21803 -0.05992 0.25007 -0.03291 0.25007 3.68588E-6 C 0.25007 0.03291 0.21803 0.05991 0.18994 0.05991 C 0.14603 0.05991 0.13097 0.02996 0.12497 0.01203 L 0.11897 -0.01203 C 0.11297 -0.02996 0.09906 -0.05992 0.06 -0.05992 C 0.02706 -0.05992 -2.66786E-6 -0.03291 -2.66786E-6 3.68588E-6 Z " pathEditMode="relative" rAng="0" ptsTypes="AAAAAAAAAAA">
                                      <p:cBhvr>
                                        <p:cTn id="12" dur="2000" fill="hold"/>
                                        <p:tgtEl>
                                          <p:spTgt spid="84"/>
                                        </p:tgtEl>
                                        <p:attrNameLst>
                                          <p:attrName>ppt_x</p:attrName>
                                          <p:attrName>ppt_y</p:attrName>
                                        </p:attrNameLst>
                                      </p:cBhvr>
                                      <p:rCtr x="12497" y="0"/>
                                    </p:animMotion>
                                  </p:childTnLst>
                                </p:cTn>
                              </p:par>
                              <p:par>
                                <p:cTn id="13" presetID="8" presetClass="emph" presetSubtype="0" fill="hold" nodeType="withEffect">
                                  <p:stCondLst>
                                    <p:cond delay="300"/>
                                  </p:stCondLst>
                                  <p:childTnLst>
                                    <p:animRot by="21600000">
                                      <p:cBhvr>
                                        <p:cTn id="14" dur="2000" fill="hold"/>
                                        <p:tgtEl>
                                          <p:spTgt spid="65"/>
                                        </p:tgtEl>
                                        <p:attrNameLst>
                                          <p:attrName>r</p:attrName>
                                        </p:attrNameLst>
                                      </p:cBhvr>
                                    </p:animRot>
                                  </p:childTnLst>
                                </p:cTn>
                              </p:par>
                              <p:par>
                                <p:cTn id="15" presetID="8" presetClass="emph" presetSubtype="0" fill="hold" nodeType="withEffect">
                                  <p:stCondLst>
                                    <p:cond delay="1100"/>
                                  </p:stCondLst>
                                  <p:childTnLst>
                                    <p:animRot by="21600000">
                                      <p:cBhvr>
                                        <p:cTn id="16" dur="2000" fill="hold"/>
                                        <p:tgtEl>
                                          <p:spTgt spid="63"/>
                                        </p:tgtEl>
                                        <p:attrNameLst>
                                          <p:attrName>r</p:attrName>
                                        </p:attrNameLst>
                                      </p:cBhvr>
                                    </p:animRot>
                                  </p:childTnLst>
                                </p:cTn>
                              </p:par>
                              <p:par>
                                <p:cTn id="17" presetID="6" presetClass="emph" presetSubtype="0" fill="hold" nodeType="withEffect">
                                  <p:stCondLst>
                                    <p:cond delay="1100"/>
                                  </p:stCondLst>
                                  <p:childTnLst>
                                    <p:animScale>
                                      <p:cBhvr>
                                        <p:cTn id="18" dur="2000" fill="hold"/>
                                        <p:tgtEl>
                                          <p:spTgt spid="45"/>
                                        </p:tgtEl>
                                      </p:cBhvr>
                                      <p:by x="400000" y="100000"/>
                                    </p:animScale>
                                  </p:childTnLst>
                                </p:cTn>
                              </p:par>
                            </p:childTnLst>
                          </p:cTn>
                        </p:par>
                        <p:par>
                          <p:cTn id="19" fill="hold">
                            <p:stCondLst>
                              <p:cond delay="3750"/>
                            </p:stCondLst>
                            <p:childTnLst>
                              <p:par>
                                <p:cTn id="20" presetID="42" presetClass="path" presetSubtype="0" accel="50000" decel="50000" fill="hold" nodeType="afterEffect">
                                  <p:stCondLst>
                                    <p:cond delay="0"/>
                                  </p:stCondLst>
                                  <p:childTnLst>
                                    <p:animMotion origin="layout" path="M 2.50447E-6 -4.44394E-6 L 0.20053 0.56855 " pathEditMode="relative" rAng="0" ptsTypes="AA">
                                      <p:cBhvr>
                                        <p:cTn id="21" dur="2000" fill="hold"/>
                                        <p:tgtEl>
                                          <p:spTgt spid="46"/>
                                        </p:tgtEl>
                                        <p:attrNameLst>
                                          <p:attrName>ppt_x</p:attrName>
                                          <p:attrName>ppt_y</p:attrName>
                                        </p:attrNameLst>
                                      </p:cBhvr>
                                      <p:rCtr x="10020" y="28416"/>
                                    </p:animMotion>
                                  </p:childTnLst>
                                </p:cTn>
                              </p:par>
                            </p:childTnLst>
                          </p:cTn>
                        </p:par>
                        <p:par>
                          <p:cTn id="22" fill="hold">
                            <p:stCondLst>
                              <p:cond delay="5750"/>
                            </p:stCondLst>
                            <p:childTnLst>
                              <p:par>
                                <p:cTn id="23" presetID="42" presetClass="path" presetSubtype="0" accel="50000" decel="50000" fill="hold" nodeType="afterEffect">
                                  <p:stCondLst>
                                    <p:cond delay="50"/>
                                  </p:stCondLst>
                                  <p:childTnLst>
                                    <p:animMotion origin="layout" path="M -4.87873E-6 1.13028E-6 L 0.15676 0.45325 " pathEditMode="relative" rAng="0" ptsTypes="AA">
                                      <p:cBhvr>
                                        <p:cTn id="24" dur="2000" fill="hold"/>
                                        <p:tgtEl>
                                          <p:spTgt spid="93"/>
                                        </p:tgtEl>
                                        <p:attrNameLst>
                                          <p:attrName>ppt_x</p:attrName>
                                          <p:attrName>ppt_y</p:attrName>
                                        </p:attrNameLst>
                                      </p:cBhvr>
                                      <p:rCtr x="7863" y="22787"/>
                                    </p:animMotion>
                                  </p:childTnLst>
                                </p:cTn>
                              </p:par>
                              <p:par>
                                <p:cTn id="25" presetID="6" presetClass="emph" presetSubtype="0" fill="hold" nodeType="withEffect">
                                  <p:stCondLst>
                                    <p:cond delay="50"/>
                                  </p:stCondLst>
                                  <p:childTnLst>
                                    <p:animScale>
                                      <p:cBhvr>
                                        <p:cTn id="26" dur="2000" fill="hold"/>
                                        <p:tgtEl>
                                          <p:spTgt spid="94"/>
                                        </p:tgtEl>
                                      </p:cBhvr>
                                      <p:by x="400000" y="400000"/>
                                    </p:animScale>
                                  </p:childTnLst>
                                </p:cTn>
                              </p:par>
                            </p:childTnLst>
                          </p:cTn>
                        </p:par>
                        <p:par>
                          <p:cTn id="27" fill="hold">
                            <p:stCondLst>
                              <p:cond delay="7800"/>
                            </p:stCondLst>
                            <p:childTnLst>
                              <p:par>
                                <p:cTn id="28" presetID="8" presetClass="emph" presetSubtype="0" fill="hold" nodeType="afterEffect">
                                  <p:stCondLst>
                                    <p:cond delay="0"/>
                                  </p:stCondLst>
                                  <p:childTnLst>
                                    <p:animRot by="21600000">
                                      <p:cBhvr>
                                        <p:cTn id="29" dur="2000" fill="hold"/>
                                        <p:tgtEl>
                                          <p:spTgt spid="94"/>
                                        </p:tgtEl>
                                        <p:attrNameLst>
                                          <p:attrName>r</p:attrName>
                                        </p:attrNameLst>
                                      </p:cBhvr>
                                    </p:animRot>
                                  </p:childTnLst>
                                </p:cTn>
                              </p:par>
                            </p:childTnLst>
                          </p:cTn>
                        </p:par>
                        <p:par>
                          <p:cTn id="30" fill="hold">
                            <p:stCondLst>
                              <p:cond delay="9800"/>
                            </p:stCondLst>
                            <p:childTnLst>
                              <p:par>
                                <p:cTn id="31" presetID="6" presetClass="emph" presetSubtype="0" fill="hold" nodeType="afterEffect">
                                  <p:stCondLst>
                                    <p:cond delay="0"/>
                                  </p:stCondLst>
                                  <p:childTnLst>
                                    <p:animScale>
                                      <p:cBhvr>
                                        <p:cTn id="32" dur="2000" fill="hold"/>
                                        <p:tgtEl>
                                          <p:spTgt spid="94"/>
                                        </p:tgtEl>
                                      </p:cBhvr>
                                      <p:by x="25000" y="25000"/>
                                    </p:animScale>
                                  </p:childTnLst>
                                </p:cTn>
                              </p:par>
                              <p:par>
                                <p:cTn id="33" presetID="2" presetClass="exit" presetSubtype="4" fill="hold" nodeType="withEffect">
                                  <p:stCondLst>
                                    <p:cond delay="0"/>
                                  </p:stCondLst>
                                  <p:childTnLst>
                                    <p:anim calcmode="lin" valueType="num">
                                      <p:cBhvr additive="base">
                                        <p:cTn id="34" dur="500"/>
                                        <p:tgtEl>
                                          <p:spTgt spid="51"/>
                                        </p:tgtEl>
                                        <p:attrNameLst>
                                          <p:attrName>ppt_x</p:attrName>
                                        </p:attrNameLst>
                                      </p:cBhvr>
                                      <p:tavLst>
                                        <p:tav tm="0">
                                          <p:val>
                                            <p:strVal val="ppt_x"/>
                                          </p:val>
                                        </p:tav>
                                        <p:tav tm="100000">
                                          <p:val>
                                            <p:strVal val="ppt_x"/>
                                          </p:val>
                                        </p:tav>
                                      </p:tavLst>
                                    </p:anim>
                                    <p:anim calcmode="lin" valueType="num">
                                      <p:cBhvr additive="base">
                                        <p:cTn id="35" dur="500"/>
                                        <p:tgtEl>
                                          <p:spTgt spid="51"/>
                                        </p:tgtEl>
                                        <p:attrNameLst>
                                          <p:attrName>ppt_y</p:attrName>
                                        </p:attrNameLst>
                                      </p:cBhvr>
                                      <p:tavLst>
                                        <p:tav tm="0">
                                          <p:val>
                                            <p:strVal val="ppt_y"/>
                                          </p:val>
                                        </p:tav>
                                        <p:tav tm="100000">
                                          <p:val>
                                            <p:strVal val="1+ppt_h/2"/>
                                          </p:val>
                                        </p:tav>
                                      </p:tavLst>
                                    </p:anim>
                                    <p:set>
                                      <p:cBhvr>
                                        <p:cTn id="36" dur="1" fill="hold">
                                          <p:stCondLst>
                                            <p:cond delay="499"/>
                                          </p:stCondLst>
                                        </p:cTn>
                                        <p:tgtEl>
                                          <p:spTgt spid="51"/>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76"/>
                                        </p:tgtEl>
                                        <p:attrNameLst>
                                          <p:attrName>ppt_x</p:attrName>
                                        </p:attrNameLst>
                                      </p:cBhvr>
                                      <p:tavLst>
                                        <p:tav tm="0">
                                          <p:val>
                                            <p:strVal val="ppt_x"/>
                                          </p:val>
                                        </p:tav>
                                        <p:tav tm="100000">
                                          <p:val>
                                            <p:strVal val="ppt_x"/>
                                          </p:val>
                                        </p:tav>
                                      </p:tavLst>
                                    </p:anim>
                                    <p:anim calcmode="lin" valueType="num">
                                      <p:cBhvr additive="base">
                                        <p:cTn id="39" dur="500"/>
                                        <p:tgtEl>
                                          <p:spTgt spid="76"/>
                                        </p:tgtEl>
                                        <p:attrNameLst>
                                          <p:attrName>ppt_y</p:attrName>
                                        </p:attrNameLst>
                                      </p:cBhvr>
                                      <p:tavLst>
                                        <p:tav tm="0">
                                          <p:val>
                                            <p:strVal val="ppt_y"/>
                                          </p:val>
                                        </p:tav>
                                        <p:tav tm="100000">
                                          <p:val>
                                            <p:strVal val="1+ppt_h/2"/>
                                          </p:val>
                                        </p:tav>
                                      </p:tavLst>
                                    </p:anim>
                                    <p:set>
                                      <p:cBhvr>
                                        <p:cTn id="40" dur="1" fill="hold">
                                          <p:stCondLst>
                                            <p:cond delay="499"/>
                                          </p:stCondLst>
                                        </p:cTn>
                                        <p:tgtEl>
                                          <p:spTgt spid="76"/>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57"/>
                                        </p:tgtEl>
                                        <p:attrNameLst>
                                          <p:attrName>ppt_x</p:attrName>
                                        </p:attrNameLst>
                                      </p:cBhvr>
                                      <p:tavLst>
                                        <p:tav tm="0">
                                          <p:val>
                                            <p:strVal val="ppt_x"/>
                                          </p:val>
                                        </p:tav>
                                        <p:tav tm="100000">
                                          <p:val>
                                            <p:strVal val="ppt_x"/>
                                          </p:val>
                                        </p:tav>
                                      </p:tavLst>
                                    </p:anim>
                                    <p:anim calcmode="lin" valueType="num">
                                      <p:cBhvr additive="base">
                                        <p:cTn id="43" dur="500"/>
                                        <p:tgtEl>
                                          <p:spTgt spid="57"/>
                                        </p:tgtEl>
                                        <p:attrNameLst>
                                          <p:attrName>ppt_y</p:attrName>
                                        </p:attrNameLst>
                                      </p:cBhvr>
                                      <p:tavLst>
                                        <p:tav tm="0">
                                          <p:val>
                                            <p:strVal val="ppt_y"/>
                                          </p:val>
                                        </p:tav>
                                        <p:tav tm="100000">
                                          <p:val>
                                            <p:strVal val="1+ppt_h/2"/>
                                          </p:val>
                                        </p:tav>
                                      </p:tavLst>
                                    </p:anim>
                                    <p:set>
                                      <p:cBhvr>
                                        <p:cTn id="44" dur="1" fill="hold">
                                          <p:stCondLst>
                                            <p:cond delay="499"/>
                                          </p:stCondLst>
                                        </p:cTn>
                                        <p:tgtEl>
                                          <p:spTgt spid="57"/>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68"/>
                                        </p:tgtEl>
                                        <p:attrNameLst>
                                          <p:attrName>ppt_x</p:attrName>
                                        </p:attrNameLst>
                                      </p:cBhvr>
                                      <p:tavLst>
                                        <p:tav tm="0">
                                          <p:val>
                                            <p:strVal val="ppt_x"/>
                                          </p:val>
                                        </p:tav>
                                        <p:tav tm="100000">
                                          <p:val>
                                            <p:strVal val="ppt_x"/>
                                          </p:val>
                                        </p:tav>
                                      </p:tavLst>
                                    </p:anim>
                                    <p:anim calcmode="lin" valueType="num">
                                      <p:cBhvr additive="base">
                                        <p:cTn id="47" dur="500"/>
                                        <p:tgtEl>
                                          <p:spTgt spid="68"/>
                                        </p:tgtEl>
                                        <p:attrNameLst>
                                          <p:attrName>ppt_y</p:attrName>
                                        </p:attrNameLst>
                                      </p:cBhvr>
                                      <p:tavLst>
                                        <p:tav tm="0">
                                          <p:val>
                                            <p:strVal val="ppt_y"/>
                                          </p:val>
                                        </p:tav>
                                        <p:tav tm="100000">
                                          <p:val>
                                            <p:strVal val="1+ppt_h/2"/>
                                          </p:val>
                                        </p:tav>
                                      </p:tavLst>
                                    </p:anim>
                                    <p:set>
                                      <p:cBhvr>
                                        <p:cTn id="48" dur="1" fill="hold">
                                          <p:stCondLst>
                                            <p:cond delay="499"/>
                                          </p:stCondLst>
                                        </p:cTn>
                                        <p:tgtEl>
                                          <p:spTgt spid="68"/>
                                        </p:tgtEl>
                                        <p:attrNameLst>
                                          <p:attrName>style.visibility</p:attrName>
                                        </p:attrNameLst>
                                      </p:cBhvr>
                                      <p:to>
                                        <p:strVal val="hidden"/>
                                      </p:to>
                                    </p:set>
                                  </p:childTnLst>
                                </p:cTn>
                              </p:par>
                              <p:par>
                                <p:cTn id="49" presetID="26" presetClass="path" presetSubtype="0" accel="50000" decel="50000" fill="hold" nodeType="withEffect">
                                  <p:stCondLst>
                                    <p:cond delay="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50" dur="2000" fill="hold"/>
                                        <p:tgtEl>
                                          <p:spTgt spid="63"/>
                                        </p:tgtEl>
                                        <p:attrNameLst>
                                          <p:attrName>ppt_x</p:attrName>
                                          <p:attrName>ppt_y</p:attrName>
                                        </p:attrNameLst>
                                      </p:cBhvr>
                                    </p:animMotion>
                                  </p:childTnLst>
                                </p:cTn>
                              </p:par>
                              <p:par>
                                <p:cTn id="51" presetID="31" presetClass="entr" presetSubtype="0" fill="hold" nodeType="withEffect">
                                  <p:stCondLst>
                                    <p:cond delay="0"/>
                                  </p:stCondLst>
                                  <p:childTnLst>
                                    <p:set>
                                      <p:cBhvr>
                                        <p:cTn id="52" dur="1" fill="hold">
                                          <p:stCondLst>
                                            <p:cond delay="0"/>
                                          </p:stCondLst>
                                        </p:cTn>
                                        <p:tgtEl>
                                          <p:spTgt spid="73"/>
                                        </p:tgtEl>
                                        <p:attrNameLst>
                                          <p:attrName>style.visibility</p:attrName>
                                        </p:attrNameLst>
                                      </p:cBhvr>
                                      <p:to>
                                        <p:strVal val="visible"/>
                                      </p:to>
                                    </p:set>
                                    <p:anim calcmode="lin" valueType="num">
                                      <p:cBhvr>
                                        <p:cTn id="53" dur="1000" fill="hold"/>
                                        <p:tgtEl>
                                          <p:spTgt spid="73"/>
                                        </p:tgtEl>
                                        <p:attrNameLst>
                                          <p:attrName>ppt_w</p:attrName>
                                        </p:attrNameLst>
                                      </p:cBhvr>
                                      <p:tavLst>
                                        <p:tav tm="0">
                                          <p:val>
                                            <p:fltVal val="0"/>
                                          </p:val>
                                        </p:tav>
                                        <p:tav tm="100000">
                                          <p:val>
                                            <p:strVal val="#ppt_w"/>
                                          </p:val>
                                        </p:tav>
                                      </p:tavLst>
                                    </p:anim>
                                    <p:anim calcmode="lin" valueType="num">
                                      <p:cBhvr>
                                        <p:cTn id="54" dur="1000" fill="hold"/>
                                        <p:tgtEl>
                                          <p:spTgt spid="73"/>
                                        </p:tgtEl>
                                        <p:attrNameLst>
                                          <p:attrName>ppt_h</p:attrName>
                                        </p:attrNameLst>
                                      </p:cBhvr>
                                      <p:tavLst>
                                        <p:tav tm="0">
                                          <p:val>
                                            <p:fltVal val="0"/>
                                          </p:val>
                                        </p:tav>
                                        <p:tav tm="100000">
                                          <p:val>
                                            <p:strVal val="#ppt_h"/>
                                          </p:val>
                                        </p:tav>
                                      </p:tavLst>
                                    </p:anim>
                                    <p:anim calcmode="lin" valueType="num">
                                      <p:cBhvr>
                                        <p:cTn id="55" dur="1000" fill="hold"/>
                                        <p:tgtEl>
                                          <p:spTgt spid="73"/>
                                        </p:tgtEl>
                                        <p:attrNameLst>
                                          <p:attrName>style.rotation</p:attrName>
                                        </p:attrNameLst>
                                      </p:cBhvr>
                                      <p:tavLst>
                                        <p:tav tm="0">
                                          <p:val>
                                            <p:fltVal val="90"/>
                                          </p:val>
                                        </p:tav>
                                        <p:tav tm="100000">
                                          <p:val>
                                            <p:fltVal val="0"/>
                                          </p:val>
                                        </p:tav>
                                      </p:tavLst>
                                    </p:anim>
                                    <p:animEffect transition="in" filter="fade">
                                      <p:cBhvr>
                                        <p:cTn id="56" dur="1000"/>
                                        <p:tgtEl>
                                          <p:spTgt spid="73"/>
                                        </p:tgtEl>
                                      </p:cBhvr>
                                    </p:animEffect>
                                  </p:childTnLst>
                                </p:cTn>
                              </p:par>
                            </p:childTnLst>
                          </p:cTn>
                        </p:par>
                        <p:par>
                          <p:cTn id="57" fill="hold">
                            <p:stCondLst>
                              <p:cond delay="11800"/>
                            </p:stCondLst>
                            <p:childTnLst>
                              <p:par>
                                <p:cTn id="58" presetID="0" presetClass="path" presetSubtype="0" accel="50000" decel="50000" fill="hold" nodeType="afterEffect">
                                  <p:stCondLst>
                                    <p:cond delay="0"/>
                                  </p:stCondLst>
                                  <p:childTnLst>
                                    <p:animMotion origin="layout" path="M 0.10633 0.26509 C 0.02911 0.26759 -0.27406 -0.10599 -0.25734 -0.18339 C -0.24074 -0.26055 0.1454 -0.27349 0.20616 -0.19814 C 0.26679 -0.12301 0.18369 0.26282 0.10633 0.26509 Z " pathEditMode="relative" ptsTypes="AAAA">
                                      <p:cBhvr>
                                        <p:cTn id="59" dur="2000" fill="hold"/>
                                        <p:tgtEl>
                                          <p:spTgt spid="71"/>
                                        </p:tgtEl>
                                        <p:attrNameLst>
                                          <p:attrName>ppt_x</p:attrName>
                                          <p:attrName>ppt_y</p:attrName>
                                        </p:attrNameLst>
                                      </p:cBhvr>
                                    </p:animMotion>
                                  </p:childTnLst>
                                </p:cTn>
                              </p:par>
                              <p:par>
                                <p:cTn id="60"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61" dur="2000" fill="hold"/>
                                        <p:tgtEl>
                                          <p:spTgt spid="46"/>
                                        </p:tgtEl>
                                        <p:attrNameLst>
                                          <p:attrName>ppt_x</p:attrName>
                                          <p:attrName>ppt_y</p:attrName>
                                        </p:attrNameLst>
                                      </p:cBhvr>
                                    </p:animMotion>
                                  </p:childTnLst>
                                </p:cTn>
                              </p:par>
                              <p:par>
                                <p:cTn id="62" presetID="42" presetClass="path" presetSubtype="0" accel="50000" decel="50000" fill="hold" nodeType="withEffect">
                                  <p:stCondLst>
                                    <p:cond delay="0"/>
                                  </p:stCondLst>
                                  <p:childTnLst>
                                    <p:animMotion origin="layout" path="M 1.62624E-6 -4.38493E-6 L 0.494 -0.00658 " pathEditMode="relative" rAng="0" ptsTypes="AA">
                                      <p:cBhvr>
                                        <p:cTn id="63" dur="2000" fill="hold"/>
                                        <p:tgtEl>
                                          <p:spTgt spid="137"/>
                                        </p:tgtEl>
                                        <p:attrNameLst>
                                          <p:attrName>ppt_x</p:attrName>
                                          <p:attrName>ppt_y</p:attrName>
                                        </p:attrNameLst>
                                      </p:cBhvr>
                                      <p:rCtr x="24700" y="-340"/>
                                    </p:animMotion>
                                  </p:childTnLst>
                                </p:cTn>
                              </p:par>
                              <p:par>
                                <p:cTn id="64" presetID="6" presetClass="emph" presetSubtype="0" fill="hold" nodeType="withEffect">
                                  <p:stCondLst>
                                    <p:cond delay="100"/>
                                  </p:stCondLst>
                                  <p:childTnLst>
                                    <p:animScale>
                                      <p:cBhvr>
                                        <p:cTn id="65" dur="1900" fill="hold"/>
                                        <p:tgtEl>
                                          <p:spTgt spid="45"/>
                                        </p:tgtEl>
                                      </p:cBhvr>
                                      <p:by x="25000" y="100000"/>
                                    </p:animScale>
                                  </p:childTnLst>
                                </p:cTn>
                              </p:par>
                            </p:childTnLst>
                          </p:cTn>
                        </p:par>
                        <p:par>
                          <p:cTn id="66" fill="hold">
                            <p:stCondLst>
                              <p:cond delay="13800"/>
                            </p:stCondLst>
                            <p:childTnLst>
                              <p:par>
                                <p:cTn id="67" presetID="42" presetClass="path" presetSubtype="0" accel="50000" decel="50000" fill="hold" nodeType="afterEffect">
                                  <p:stCondLst>
                                    <p:cond delay="0"/>
                                  </p:stCondLst>
                                  <p:childTnLst>
                                    <p:animMotion origin="layout" path="M 2.23896E-6 -2.69178E-6 L 0.10097 -0.01679 " pathEditMode="relative" rAng="0" ptsTypes="AA">
                                      <p:cBhvr>
                                        <p:cTn id="68" dur="2000" fill="hold"/>
                                        <p:tgtEl>
                                          <p:spTgt spid="45"/>
                                        </p:tgtEl>
                                        <p:attrNameLst>
                                          <p:attrName>ppt_x</p:attrName>
                                          <p:attrName>ppt_y</p:attrName>
                                        </p:attrNameLst>
                                      </p:cBhvr>
                                      <p:rCtr x="5042" y="-840"/>
                                    </p:animMotion>
                                  </p:childTnLst>
                                </p:cTn>
                              </p:par>
                            </p:childTnLst>
                          </p:cTn>
                        </p:par>
                        <p:par>
                          <p:cTn id="69" fill="hold">
                            <p:stCondLst>
                              <p:cond delay="15800"/>
                            </p:stCondLst>
                            <p:childTnLst>
                              <p:par>
                                <p:cTn id="70" presetID="22" presetClass="entr" presetSubtype="8" fill="hold"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childTnLst>
                          </p:cTn>
                        </p:par>
                        <p:par>
                          <p:cTn id="73" fill="hold">
                            <p:stCondLst>
                              <p:cond delay="16300"/>
                            </p:stCondLst>
                            <p:childTnLst>
                              <p:par>
                                <p:cTn id="74" presetID="22" presetClass="exit" presetSubtype="8" fill="hold" nodeType="afterEffect">
                                  <p:stCondLst>
                                    <p:cond delay="0"/>
                                  </p:stCondLst>
                                  <p:childTnLst>
                                    <p:animEffect transition="out" filter="wipe(left)">
                                      <p:cBhvr>
                                        <p:cTn id="75" dur="200"/>
                                        <p:tgtEl>
                                          <p:spTgt spid="19"/>
                                        </p:tgtEl>
                                      </p:cBhvr>
                                    </p:animEffect>
                                    <p:set>
                                      <p:cBhvr>
                                        <p:cTn id="76" dur="1" fill="hold">
                                          <p:stCondLst>
                                            <p:cond delay="199"/>
                                          </p:stCondLst>
                                        </p:cTn>
                                        <p:tgtEl>
                                          <p:spTgt spid="19"/>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61"/>
                                        </p:tgtEl>
                                      </p:cBhvr>
                                    </p:animEffect>
                                    <p:set>
                                      <p:cBhvr>
                                        <p:cTn id="79" dur="1" fill="hold">
                                          <p:stCondLst>
                                            <p:cond delay="499"/>
                                          </p:stCondLst>
                                        </p:cTn>
                                        <p:tgtEl>
                                          <p:spTgt spid="61"/>
                                        </p:tgtEl>
                                        <p:attrNameLst>
                                          <p:attrName>style.visibility</p:attrName>
                                        </p:attrNameLst>
                                      </p:cBhvr>
                                      <p:to>
                                        <p:strVal val="hidden"/>
                                      </p:to>
                                    </p:set>
                                  </p:childTnLst>
                                </p:cTn>
                              </p:par>
                              <p:par>
                                <p:cTn id="80" presetID="22" presetClass="entr" presetSubtype="4" fill="hold" grpId="0" nodeType="withEffect">
                                  <p:stCondLst>
                                    <p:cond delay="0"/>
                                  </p:stCondLst>
                                  <p:childTnLst>
                                    <p:set>
                                      <p:cBhvr>
                                        <p:cTn id="81" dur="1" fill="hold">
                                          <p:stCondLst>
                                            <p:cond delay="0"/>
                                          </p:stCondLst>
                                        </p:cTn>
                                        <p:tgtEl>
                                          <p:spTgt spid="155"/>
                                        </p:tgtEl>
                                        <p:attrNameLst>
                                          <p:attrName>style.visibility</p:attrName>
                                        </p:attrNameLst>
                                      </p:cBhvr>
                                      <p:to>
                                        <p:strVal val="visible"/>
                                      </p:to>
                                    </p:set>
                                    <p:animEffect transition="in" filter="wipe(down)">
                                      <p:cBhvr>
                                        <p:cTn id="82" dur="500"/>
                                        <p:tgtEl>
                                          <p:spTgt spid="155"/>
                                        </p:tgtEl>
                                      </p:cBhvr>
                                    </p:animEffect>
                                  </p:childTnLst>
                                </p:cTn>
                              </p:par>
                            </p:childTnLst>
                          </p:cTn>
                        </p:par>
                        <p:par>
                          <p:cTn id="83" fill="hold">
                            <p:stCondLst>
                              <p:cond delay="16800"/>
                            </p:stCondLst>
                            <p:childTnLst>
                              <p:par>
                                <p:cTn id="84" presetID="22" presetClass="exit" presetSubtype="1" fill="hold" grpId="1" nodeType="afterEffect">
                                  <p:stCondLst>
                                    <p:cond delay="0"/>
                                  </p:stCondLst>
                                  <p:childTnLst>
                                    <p:animEffect transition="out" filter="wipe(up)">
                                      <p:cBhvr>
                                        <p:cTn id="85" dur="500"/>
                                        <p:tgtEl>
                                          <p:spTgt spid="155"/>
                                        </p:tgtEl>
                                      </p:cBhvr>
                                    </p:animEffect>
                                    <p:set>
                                      <p:cBhvr>
                                        <p:cTn id="86" dur="1" fill="hold">
                                          <p:stCondLst>
                                            <p:cond delay="499"/>
                                          </p:stCondLst>
                                        </p:cTn>
                                        <p:tgtEl>
                                          <p:spTgt spid="155"/>
                                        </p:tgtEl>
                                        <p:attrNameLst>
                                          <p:attrName>style.visibility</p:attrName>
                                        </p:attrNameLst>
                                      </p:cBhvr>
                                      <p:to>
                                        <p:strVal val="hidden"/>
                                      </p:to>
                                    </p:set>
                                  </p:childTnLst>
                                </p:cTn>
                              </p:par>
                              <p:par>
                                <p:cTn id="87" presetID="22" presetClass="entr" presetSubtype="1" fill="hold" grpId="0" nodeType="withEffect">
                                  <p:stCondLst>
                                    <p:cond delay="0"/>
                                  </p:stCondLst>
                                  <p:childTnLst>
                                    <p:set>
                                      <p:cBhvr>
                                        <p:cTn id="88" dur="1" fill="hold">
                                          <p:stCondLst>
                                            <p:cond delay="0"/>
                                          </p:stCondLst>
                                        </p:cTn>
                                        <p:tgtEl>
                                          <p:spTgt spid="150"/>
                                        </p:tgtEl>
                                        <p:attrNameLst>
                                          <p:attrName>style.visibility</p:attrName>
                                        </p:attrNameLst>
                                      </p:cBhvr>
                                      <p:to>
                                        <p:strVal val="visible"/>
                                      </p:to>
                                    </p:set>
                                    <p:animEffect transition="in" filter="wipe(up)">
                                      <p:cBhvr>
                                        <p:cTn id="89" dur="500"/>
                                        <p:tgtEl>
                                          <p:spTgt spid="150"/>
                                        </p:tgtEl>
                                      </p:cBhvr>
                                    </p:animEffect>
                                  </p:childTnLst>
                                </p:cTn>
                              </p:par>
                            </p:childTnLst>
                          </p:cTn>
                        </p:par>
                        <p:par>
                          <p:cTn id="90" fill="hold">
                            <p:stCondLst>
                              <p:cond delay="17300"/>
                            </p:stCondLst>
                            <p:childTnLst>
                              <p:par>
                                <p:cTn id="91" presetID="1" presetClass="entr" presetSubtype="0" fill="hold" nodeType="afterEffect">
                                  <p:stCondLst>
                                    <p:cond delay="0"/>
                                  </p:stCondLst>
                                  <p:childTnLst>
                                    <p:set>
                                      <p:cBhvr>
                                        <p:cTn id="92" dur="1" fill="hold">
                                          <p:stCondLst>
                                            <p:cond delay="0"/>
                                          </p:stCondLst>
                                        </p:cTn>
                                        <p:tgtEl>
                                          <p:spTgt spid="139"/>
                                        </p:tgtEl>
                                        <p:attrNameLst>
                                          <p:attrName>style.visibility</p:attrName>
                                        </p:attrNameLst>
                                      </p:cBhvr>
                                      <p:to>
                                        <p:strVal val="visible"/>
                                      </p:to>
                                    </p:set>
                                  </p:childTnLst>
                                </p:cTn>
                              </p:par>
                            </p:childTnLst>
                          </p:cTn>
                        </p:par>
                        <p:par>
                          <p:cTn id="93" fill="hold">
                            <p:stCondLst>
                              <p:cond delay="17300"/>
                            </p:stCondLst>
                            <p:childTnLst>
                              <p:par>
                                <p:cTn id="94" presetID="42" presetClass="path" presetSubtype="0" accel="50000" decel="50000" fill="hold" nodeType="afterEffect">
                                  <p:stCondLst>
                                    <p:cond delay="0"/>
                                  </p:stCondLst>
                                  <p:childTnLst>
                                    <p:animMotion origin="layout" path="M -1.08501E-6 -3.68134E-6 L 0.02936 0.00908 " pathEditMode="relative" rAng="0" ptsTypes="AA">
                                      <p:cBhvr>
                                        <p:cTn id="95" dur="2000" fill="hold"/>
                                        <p:tgtEl>
                                          <p:spTgt spid="139"/>
                                        </p:tgtEl>
                                        <p:attrNameLst>
                                          <p:attrName>ppt_x</p:attrName>
                                          <p:attrName>ppt_y</p:attrName>
                                        </p:attrNameLst>
                                      </p:cBhvr>
                                      <p:rCtr x="1468" y="454"/>
                                    </p:animMotion>
                                  </p:childTnLst>
                                </p:cTn>
                              </p:par>
                            </p:childTnLst>
                          </p:cTn>
                        </p:par>
                        <p:par>
                          <p:cTn id="96" fill="hold">
                            <p:stCondLst>
                              <p:cond delay="19300"/>
                            </p:stCondLst>
                            <p:childTnLst>
                              <p:par>
                                <p:cTn id="97" presetID="16" presetClass="exit" presetSubtype="21" fill="hold" nodeType="afterEffect">
                                  <p:stCondLst>
                                    <p:cond delay="0"/>
                                  </p:stCondLst>
                                  <p:childTnLst>
                                    <p:animEffect transition="out" filter="barn(inVertical)">
                                      <p:cBhvr>
                                        <p:cTn id="98" dur="500"/>
                                        <p:tgtEl>
                                          <p:spTgt spid="48"/>
                                        </p:tgtEl>
                                      </p:cBhvr>
                                    </p:animEffect>
                                    <p:set>
                                      <p:cBhvr>
                                        <p:cTn id="99" dur="1" fill="hold">
                                          <p:stCondLst>
                                            <p:cond delay="499"/>
                                          </p:stCondLst>
                                        </p:cTn>
                                        <p:tgtEl>
                                          <p:spTgt spid="48"/>
                                        </p:tgtEl>
                                        <p:attrNameLst>
                                          <p:attrName>style.visibility</p:attrName>
                                        </p:attrNameLst>
                                      </p:cBhvr>
                                      <p:to>
                                        <p:strVal val="hidden"/>
                                      </p:to>
                                    </p:set>
                                  </p:childTnLst>
                                </p:cTn>
                              </p:par>
                            </p:childTnLst>
                          </p:cTn>
                        </p:par>
                        <p:par>
                          <p:cTn id="100" fill="hold">
                            <p:stCondLst>
                              <p:cond delay="19800"/>
                            </p:stCondLst>
                            <p:childTnLst>
                              <p:par>
                                <p:cTn id="101" presetID="26" presetClass="entr" presetSubtype="0" fill="hold" nodeType="afterEffect">
                                  <p:stCondLst>
                                    <p:cond delay="5500"/>
                                  </p:stCondLst>
                                  <p:childTnLst>
                                    <p:set>
                                      <p:cBhvr>
                                        <p:cTn id="102" dur="1" fill="hold">
                                          <p:stCondLst>
                                            <p:cond delay="0"/>
                                          </p:stCondLst>
                                        </p:cTn>
                                        <p:tgtEl>
                                          <p:spTgt spid="140"/>
                                        </p:tgtEl>
                                        <p:attrNameLst>
                                          <p:attrName>style.visibility</p:attrName>
                                        </p:attrNameLst>
                                      </p:cBhvr>
                                      <p:to>
                                        <p:strVal val="visible"/>
                                      </p:to>
                                    </p:set>
                                    <p:animEffect transition="in" filter="wipe(down)">
                                      <p:cBhvr>
                                        <p:cTn id="103" dur="580">
                                          <p:stCondLst>
                                            <p:cond delay="0"/>
                                          </p:stCondLst>
                                        </p:cTn>
                                        <p:tgtEl>
                                          <p:spTgt spid="140"/>
                                        </p:tgtEl>
                                      </p:cBhvr>
                                    </p:animEffect>
                                    <p:anim calcmode="lin" valueType="num">
                                      <p:cBhvr>
                                        <p:cTn id="104" dur="1822" tmFilter="0,0; 0.14,0.36; 0.43,0.73; 0.71,0.91; 1.0,1.0">
                                          <p:stCondLst>
                                            <p:cond delay="0"/>
                                          </p:stCondLst>
                                        </p:cTn>
                                        <p:tgtEl>
                                          <p:spTgt spid="140"/>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40"/>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40"/>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40"/>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40"/>
                                        </p:tgtEl>
                                        <p:attrNameLst>
                                          <p:attrName>ppt_y</p:attrName>
                                        </p:attrNameLst>
                                      </p:cBhvr>
                                      <p:tavLst>
                                        <p:tav tm="0" fmla="#ppt_y-sin(pi*$)/81">
                                          <p:val>
                                            <p:fltVal val="0"/>
                                          </p:val>
                                        </p:tav>
                                        <p:tav tm="100000">
                                          <p:val>
                                            <p:fltVal val="1"/>
                                          </p:val>
                                        </p:tav>
                                      </p:tavLst>
                                    </p:anim>
                                    <p:animScale>
                                      <p:cBhvr>
                                        <p:cTn id="109" dur="26">
                                          <p:stCondLst>
                                            <p:cond delay="650"/>
                                          </p:stCondLst>
                                        </p:cTn>
                                        <p:tgtEl>
                                          <p:spTgt spid="140"/>
                                        </p:tgtEl>
                                      </p:cBhvr>
                                      <p:to x="100000" y="60000"/>
                                    </p:animScale>
                                    <p:animScale>
                                      <p:cBhvr>
                                        <p:cTn id="110" dur="166" decel="50000">
                                          <p:stCondLst>
                                            <p:cond delay="676"/>
                                          </p:stCondLst>
                                        </p:cTn>
                                        <p:tgtEl>
                                          <p:spTgt spid="140"/>
                                        </p:tgtEl>
                                      </p:cBhvr>
                                      <p:to x="100000" y="100000"/>
                                    </p:animScale>
                                    <p:animScale>
                                      <p:cBhvr>
                                        <p:cTn id="111" dur="26">
                                          <p:stCondLst>
                                            <p:cond delay="1312"/>
                                          </p:stCondLst>
                                        </p:cTn>
                                        <p:tgtEl>
                                          <p:spTgt spid="140"/>
                                        </p:tgtEl>
                                      </p:cBhvr>
                                      <p:to x="100000" y="80000"/>
                                    </p:animScale>
                                    <p:animScale>
                                      <p:cBhvr>
                                        <p:cTn id="112" dur="166" decel="50000">
                                          <p:stCondLst>
                                            <p:cond delay="1338"/>
                                          </p:stCondLst>
                                        </p:cTn>
                                        <p:tgtEl>
                                          <p:spTgt spid="140"/>
                                        </p:tgtEl>
                                      </p:cBhvr>
                                      <p:to x="100000" y="100000"/>
                                    </p:animScale>
                                    <p:animScale>
                                      <p:cBhvr>
                                        <p:cTn id="113" dur="26">
                                          <p:stCondLst>
                                            <p:cond delay="1642"/>
                                          </p:stCondLst>
                                        </p:cTn>
                                        <p:tgtEl>
                                          <p:spTgt spid="140"/>
                                        </p:tgtEl>
                                      </p:cBhvr>
                                      <p:to x="100000" y="90000"/>
                                    </p:animScale>
                                    <p:animScale>
                                      <p:cBhvr>
                                        <p:cTn id="114" dur="166" decel="50000">
                                          <p:stCondLst>
                                            <p:cond delay="1668"/>
                                          </p:stCondLst>
                                        </p:cTn>
                                        <p:tgtEl>
                                          <p:spTgt spid="140"/>
                                        </p:tgtEl>
                                      </p:cBhvr>
                                      <p:to x="100000" y="100000"/>
                                    </p:animScale>
                                    <p:animScale>
                                      <p:cBhvr>
                                        <p:cTn id="115" dur="26">
                                          <p:stCondLst>
                                            <p:cond delay="1808"/>
                                          </p:stCondLst>
                                        </p:cTn>
                                        <p:tgtEl>
                                          <p:spTgt spid="140"/>
                                        </p:tgtEl>
                                      </p:cBhvr>
                                      <p:to x="100000" y="95000"/>
                                    </p:animScale>
                                    <p:animScale>
                                      <p:cBhvr>
                                        <p:cTn id="116" dur="166" decel="50000">
                                          <p:stCondLst>
                                            <p:cond delay="1834"/>
                                          </p:stCondLst>
                                        </p:cTn>
                                        <p:tgtEl>
                                          <p:spTgt spid="140"/>
                                        </p:tgtEl>
                                      </p:cBhvr>
                                      <p:to x="100000" y="100000"/>
                                    </p:animScale>
                                  </p:childTnLst>
                                </p:cTn>
                              </p:par>
                              <p:par>
                                <p:cTn id="117" presetID="0" presetClass="path" presetSubtype="0" accel="50000" decel="50000" fill="hold" nodeType="withEffect">
                                  <p:stCondLst>
                                    <p:cond delay="100"/>
                                  </p:stCondLst>
                                  <p:childTnLst>
                                    <p:animMotion origin="layout" path="M 0.03817 -0.04017 L 0.03817 -0.03994 C 0.0508 -0.05265 0.06293 -0.06604 0.07582 -0.07739 C 0.08272 -0.08375 0.09076 -0.08624 0.0974 -0.09305 C 0.10557 -0.10168 0.11259 -0.11825 0.1191 -0.13027 C 0.12037 -0.13322 0.1219 -0.13572 0.12356 -0.13822 C 0.12676 -0.14276 0.13595 -0.15547 0.14054 -0.15955 C 0.14897 -0.1675 0.15675 -0.17113 0.16339 -0.18316 C 0.16862 -0.19292 0.17296 -0.20449 0.1782 -0.21448 C 0.18445 -0.22651 0.19147 -0.23082 0.19862 -0.24171 C 0.20207 -0.24716 0.20462 -0.25352 0.20768 -0.25942 C 0.20909 -0.28574 0.211 -0.32455 0.2133 -0.34566 C 0.21407 -0.35111 0.21662 -0.35588 0.2179 -0.3611 C 0.23232 -0.41647 0.21649 -0.36064 0.22811 -0.39832 C 0.22977 -0.40354 0.23092 -0.40899 0.2327 -0.41398 C 0.23921 -0.43077 0.24572 -0.4394 0.25313 -0.45506 C 0.26168 -0.47276 0.27023 -0.49137 0.27674 -0.5118 C 0.2793 -0.51929 0.28134 -0.52746 0.28364 -0.5354 C 0.28925 -0.58534 0.28644 -0.56264 0.29155 -0.60372 C 0.29002 -0.6187 0.28861 -0.63368 0.28708 -0.64866 C 0.28581 -0.66046 0.28529 -0.6675 0.28364 -0.67998 C 0.28261 -0.68724 0.28134 -0.69428 0.28019 -0.70154 C 0.28057 -0.71788 0.28083 -0.734 0.28134 -0.75034 C 0.28159 -0.75896 0.28261 -0.76713 0.28249 -0.77576 C 0.28223 -0.78938 0.28095 -0.80322 0.28019 -0.81684 C 0.2821 -0.82614 0.28261 -0.83658 0.28581 -0.8443 C 0.28823 -0.84952 0.29257 -0.85134 0.29615 -0.85406 C 0.30317 -0.85928 0.31044 -0.86359 0.31772 -0.86768 C 0.33125 -0.87562 0.32895 -0.87471 0.33929 -0.87766 C 0.34389 -0.86904 0.34912 -0.86155 0.35295 -0.85224 C 0.35499 -0.84702 0.35537 -0.84044 0.3564 -0.83431 C 0.35895 -0.81911 0.35933 -0.81207 0.36099 -0.7955 C 0.35946 -0.7694 0.36022 -0.74239 0.3564 -0.7172 C 0.35474 -0.70631 0.34797 -0.69972 0.34503 -0.68974 C 0.34274 -0.68248 0.34082 -0.64208 0.34044 -0.64071 C 0.33827 -0.63118 0.33304 -0.6246 0.33023 -0.61529 C 0.32742 -0.60622 0.32563 -0.59578 0.32333 -0.58602 C 0.31887 -0.53949 0.32487 -0.58261 0.31542 -0.54698 C 0.2978 -0.48002 0.31925 -0.55401 0.30636 -0.49818 C 0.30483 -0.49183 0.3024 -0.48661 0.30061 -0.48048 C 0.29704 -0.46731 0.29589 -0.45574 0.29385 -0.44144 C 0.29346 -0.43418 0.29385 -0.42692 0.2927 -0.41988 C 0.29155 -0.41239 0.28887 -0.40535 0.28708 -0.39832 C 0.28542 -0.39174 0.28402 -0.38538 0.28249 -0.3788 C 0.28172 -0.37176 0.28121 -0.36427 0.28019 -0.35724 C 0.27904 -0.34929 0.27559 -0.33386 0.27559 -0.33363 C 0.27483 -0.31502 0.27304 -0.28484 0.27559 -0.26736 C 0.27764 -0.25465 0.28249 -0.24376 0.28581 -0.23195 C 0.29066 -0.21561 0.29474 -0.1995 0.30176 -0.1852 C 0.30534 -0.17771 0.31006 -0.17204 0.31427 -0.16568 C 0.32448 -0.17453 0.33457 -0.18452 0.34503 -0.19292 C 0.35359 -0.20018 0.36354 -0.20268 0.3712 -0.21243 C 0.37656 -0.21947 0.37873 -0.23195 0.38244 -0.24171 C 0.38371 -0.26464 0.38384 -0.28779 0.38588 -0.31026 C 0.38716 -0.32365 0.39201 -0.3359 0.39278 -0.34952 C 0.39558 -0.39832 0.39418 -0.39832 0.38703 -0.43145 C 0.39124 -0.45324 0.39469 -0.47503 0.39967 -0.49614 C 0.42686 -0.61371 0.39035 -0.42033 0.41894 -0.58034 C 0.41996 -0.59782 0.42264 -0.61529 0.42226 -0.633 C 0.4215 -0.67022 0.41767 -0.70721 0.4155 -0.74444 C 0.40988 -0.84544 0.41971 -0.69519 0.41205 -0.80708 C 0.41243 -0.81502 0.41154 -0.82319 0.4132 -0.83046 C 0.41728 -0.84907 0.43375 -0.86268 0.44166 -0.86972 C 0.4649 -0.89015 0.46477 -0.8881 0.48724 -0.89718 C 0.49592 -0.8965 0.52042 -0.90354 0.52923 -0.88334 C 0.53255 -0.87562 0.53293 -0.86518 0.53498 -0.8561 C 0.536 -0.79119 0.53676 -0.78552 0.53498 -0.71516 C 0.53447 -0.70131 0.53408 -0.6877 0.53255 -0.67408 C 0.5277 -0.62914 0.52604 -0.63481 0.51557 -0.59578 C 0.4829 -0.47594 0.51838 -0.59963 0.48596 -0.4882 C 0.48558 -0.48502 0.48545 -0.48161 0.48481 -0.47844 C 0.47562 -0.43395 0.47677 -0.44031 0.46553 -0.40422 C 0.46107 -0.36178 0.4649 -0.40422 0.46209 -0.34362 C 0.46158 -0.3325 0.46056 -0.32138 0.45979 -0.31026 C 0.45941 -0.3039 0.45902 -0.29732 0.45864 -0.29074 C 0.46171 -0.27962 0.46464 -0.266 0.46885 -0.25556 C 0.4737 -0.24376 0.47651 -0.22764 0.48366 -0.22038 L 0.48941 -0.21448 C 0.50511 -0.21788 0.53115 -0.22265 0.54404 -0.23014 C 0.54966 -0.23354 0.55387 -0.24171 0.55872 -0.24784 C 0.5854 -0.34907 0.57544 -0.30095 0.5905 -0.39037 C 0.59012 -0.41103 0.58769 -0.47367 0.59178 -0.49614 C 0.59472 -0.51271 0.60161 -0.5261 0.60646 -0.54108 C 0.62114 -0.6364 0.60174 -0.49977 0.61437 -0.6507 C 0.62012 -0.7172 0.62612 -0.69768 0.65088 -0.7601 C 0.6565 -0.7744 0.66058 -0.79142 0.66786 -0.80322 C 0.67309 -0.81162 0.68075 -0.81366 0.68726 -0.81888 C 0.70756 -0.81207 0.72173 -0.81775 0.73155 -0.78189 C 0.73436 -0.77099 0.73309 -0.75828 0.73372 -0.74648 C 0.73041 -0.70472 0.72887 -0.6625 0.72364 -0.62142 C 0.72198 -0.60849 0.71739 -0.59736 0.71343 -0.58602 C 0.67705 -0.48298 0.72275 -0.63504 0.66339 -0.47253 C 0.65637 -0.45347 0.65267 -0.431 0.64743 -0.40989 C 0.65011 -0.34816 0.65024 -0.28574 0.65548 -0.22424 C 0.65586 -0.21924 0.66058 -0.21743 0.66339 -0.21834 C 0.67692 -0.22265 0.68969 -0.23445 0.70322 -0.2399 C 0.71432 -0.24444 0.72581 -0.24512 0.7373 -0.24784 C 0.75121 -0.25465 0.74406 -0.2492 0.76117 -0.27303 C 0.76423 -0.27757 0.76755 -0.28166 0.77023 -0.28665 C 0.78198 -0.31116 0.77432 -0.30867 0.78951 -0.33182 C 0.79142 -0.33454 0.7941 -0.33454 0.7964 -0.33568 C 0.80061 -0.32455 0.80648 -0.31502 0.80891 -0.30254 C 0.81121 -0.29006 0.80955 -0.27644 0.81006 -0.2635 C 0.81031 -0.25737 0.81095 -0.2517 0.81108 -0.24557 C 0.81197 -0.22628 0.81121 -0.20631 0.81338 -0.18701 C 0.81376 -0.18452 0.81644 -0.18565 0.81797 -0.1852 L 0.94422 -0.14208 C 0.95622 -0.14571 0.99528 -0.15683 1.01008 -0.16341 C 1.02208 -0.16908 1.02693 -0.17431 1.0374 -0.18316 C 1.03804 -0.18906 1.03868 -0.19496 1.0397 -0.20063 C 1.04136 -0.2113 1.04391 -0.22151 1.04532 -0.23195 C 1.04659 -0.24149 1.04685 -0.2517 1.04774 -0.26146 C 1.03881 -0.32455 1.02349 -0.38629 1.02145 -0.45097 C 1.0203 -0.48706 1.02247 -0.5236 1.01813 -0.55855 C 1.01698 -0.56786 1.01659 -0.57716 1.01455 -0.58602 C 1.012 -0.5985 1.0074 -0.60939 1.00434 -0.62142 C 1.00255 -0.62891 1.00204 -0.63731 0.99987 -0.6448 C 0.99183 -0.67204 0.98238 -0.69814 0.9737 -0.72492 C 0.9709 -0.73332 0.96898 -0.74239 0.96566 -0.75034 C 0.96234 -0.75896 0.95864 -0.76691 0.95558 -0.77576 C 0.94856 -0.79528 0.94294 -0.81253 0.93732 -0.8325 C 0.93388 -0.84498 0.93056 -0.85724 0.92698 -0.86972 C 0.92647 -0.87222 0.92584 -0.87494 0.92481 -0.87766 C 0.91971 -0.89083 0.92609 -0.87471 0.91792 -0.89332 C 0.91728 -0.89491 0.91677 -0.89741 0.91575 -0.899 L 0.90886 -0.90467 L 0.91243 -0.90104 " pathEditMode="relative" rAng="0" ptsTypes="AAAAAAAAAAAAAAAAAAAAAAAAAAAAAAAAAAAAAAAAAAAAAAAAAAAAAAAAAAAAAAAAAAAAAAAAAAAAAAAAAAAAAAAAAAAAAAAAAAAAAAAAAAAAAAAAAAAAAAAAAAAAAAA">
                                      <p:cBhvr>
                                        <p:cTn id="118" dur="5500" fill="hold"/>
                                        <p:tgtEl>
                                          <p:spTgt spid="142"/>
                                        </p:tgtEl>
                                        <p:attrNameLst>
                                          <p:attrName>ppt_x</p:attrName>
                                          <p:attrName>ppt_y</p:attrName>
                                        </p:attrNameLst>
                                      </p:cBhvr>
                                      <p:rCtr x="50472" y="-43214"/>
                                    </p:animMotion>
                                  </p:childTnLst>
                                </p:cTn>
                              </p:par>
                              <p:par>
                                <p:cTn id="119" presetID="42" presetClass="path" presetSubtype="0" accel="50000" decel="50000" fill="hold" nodeType="withEffect">
                                  <p:stCondLst>
                                    <p:cond delay="1500"/>
                                  </p:stCondLst>
                                  <p:childTnLst>
                                    <p:animMotion origin="layout" path="M 2.24151E-6 3.65411E-6 L 2.24151E-6 0.25011 " pathEditMode="relative" rAng="0" ptsTypes="AA">
                                      <p:cBhvr>
                                        <p:cTn id="120" dur="2000" fill="hold"/>
                                        <p:tgtEl>
                                          <p:spTgt spid="143"/>
                                        </p:tgtEl>
                                        <p:attrNameLst>
                                          <p:attrName>ppt_x</p:attrName>
                                          <p:attrName>ppt_y</p:attrName>
                                        </p:attrNameLst>
                                      </p:cBhvr>
                                      <p:rCtr x="0" y="12506"/>
                                    </p:animMotion>
                                  </p:childTnLst>
                                </p:cTn>
                              </p:par>
                              <p:par>
                                <p:cTn id="121" presetID="42" presetClass="path" presetSubtype="0" accel="50000" decel="50000" fill="hold" nodeType="withEffect">
                                  <p:stCondLst>
                                    <p:cond delay="1500"/>
                                  </p:stCondLst>
                                  <p:childTnLst>
                                    <p:animMotion origin="layout" path="M 1.82027E-6 3.65411E-6 L 1.82027E-6 0.25011 " pathEditMode="relative" rAng="0" ptsTypes="AA">
                                      <p:cBhvr>
                                        <p:cTn id="122" dur="2000" fill="hold"/>
                                        <p:tgtEl>
                                          <p:spTgt spid="146"/>
                                        </p:tgtEl>
                                        <p:attrNameLst>
                                          <p:attrName>ppt_x</p:attrName>
                                          <p:attrName>ppt_y</p:attrName>
                                        </p:attrNameLst>
                                      </p:cBhvr>
                                      <p:rCtr x="0" y="12506"/>
                                    </p:animMotion>
                                  </p:childTnLst>
                                </p:cTn>
                              </p:par>
                              <p:par>
                                <p:cTn id="123" presetID="42" presetClass="path" presetSubtype="0" accel="50000" decel="50000" fill="hold" nodeType="withEffect">
                                  <p:stCondLst>
                                    <p:cond delay="1500"/>
                                  </p:stCondLst>
                                  <p:childTnLst>
                                    <p:animMotion origin="layout" path="M 2.09344E-7 -6.40036E-7 L 2.09344E-7 0.25011 " pathEditMode="relative" rAng="0" ptsTypes="AA">
                                      <p:cBhvr>
                                        <p:cTn id="124" dur="2000" fill="hold"/>
                                        <p:tgtEl>
                                          <p:spTgt spid="149"/>
                                        </p:tgtEl>
                                        <p:attrNameLst>
                                          <p:attrName>ppt_x</p:attrName>
                                          <p:attrName>ppt_y</p:attrName>
                                        </p:attrNameLst>
                                      </p:cBhvr>
                                      <p:rCtr x="0" y="12506"/>
                                    </p:animMotion>
                                  </p:childTnLst>
                                </p:cTn>
                              </p:par>
                              <p:par>
                                <p:cTn id="125" presetID="42" presetClass="path" presetSubtype="0" accel="50000" decel="50000" fill="hold" nodeType="withEffect">
                                  <p:stCondLst>
                                    <p:cond delay="1500"/>
                                  </p:stCondLst>
                                  <p:childTnLst>
                                    <p:animMotion origin="layout" path="M -3.18611E-6 -6.40036E-7 L -3.18611E-6 0.25011 " pathEditMode="relative" rAng="0" ptsTypes="AA">
                                      <p:cBhvr>
                                        <p:cTn id="126" dur="2000" fill="hold"/>
                                        <p:tgtEl>
                                          <p:spTgt spid="153"/>
                                        </p:tgtEl>
                                        <p:attrNameLst>
                                          <p:attrName>ppt_x</p:attrName>
                                          <p:attrName>ppt_y</p:attrName>
                                        </p:attrNameLst>
                                      </p:cBhvr>
                                      <p:rCtr x="0" y="12506"/>
                                    </p:animMotion>
                                  </p:childTnLst>
                                </p:cTn>
                              </p:par>
                              <p:par>
                                <p:cTn id="127" presetID="42" presetClass="path" presetSubtype="0" accel="50000" decel="50000" fill="hold" nodeType="withEffect">
                                  <p:stCondLst>
                                    <p:cond delay="1500"/>
                                  </p:stCondLst>
                                  <p:childTnLst>
                                    <p:animMotion origin="layout" path="M 3.98519E-6 6.1734E-7 L 3.98519E-6 0.25011 " pathEditMode="relative" rAng="0" ptsTypes="AA">
                                      <p:cBhvr>
                                        <p:cTn id="128" dur="2000" fill="hold"/>
                                        <p:tgtEl>
                                          <p:spTgt spid="157"/>
                                        </p:tgtEl>
                                        <p:attrNameLst>
                                          <p:attrName>ppt_x</p:attrName>
                                          <p:attrName>ppt_y</p:attrName>
                                        </p:attrNameLst>
                                      </p:cBhvr>
                                      <p:rCtr x="0" y="12506"/>
                                    </p:animMotion>
                                  </p:childTnLst>
                                </p:cTn>
                              </p:par>
                              <p:par>
                                <p:cTn id="129" presetID="42" presetClass="path" presetSubtype="0" accel="50000" decel="50000" fill="hold" nodeType="withEffect">
                                  <p:stCondLst>
                                    <p:cond delay="1500"/>
                                  </p:stCondLst>
                                  <p:childTnLst>
                                    <p:animMotion origin="layout" path="M -1.75389E-6 -1.8611E-6 L -1.75389E-6 0.25012 " pathEditMode="relative" rAng="0" ptsTypes="AA">
                                      <p:cBhvr>
                                        <p:cTn id="130" dur="2000" fill="hold"/>
                                        <p:tgtEl>
                                          <p:spTgt spid="160"/>
                                        </p:tgtEl>
                                        <p:attrNameLst>
                                          <p:attrName>ppt_x</p:attrName>
                                          <p:attrName>ppt_y</p:attrName>
                                        </p:attrNameLst>
                                      </p:cBhvr>
                                      <p:rCtr x="0" y="12506"/>
                                    </p:animMotion>
                                  </p:childTnLst>
                                </p:cTn>
                              </p:par>
                              <p:par>
                                <p:cTn id="131" presetID="42" presetClass="path" presetSubtype="0" accel="50000" decel="50000" fill="hold" nodeType="withEffect">
                                  <p:stCondLst>
                                    <p:cond delay="1500"/>
                                  </p:stCondLst>
                                  <p:childTnLst>
                                    <p:animMotion origin="layout" path="M -2.17513E-6 -1.8611E-6 L -2.17513E-6 0.25012 " pathEditMode="relative" rAng="0" ptsTypes="AA">
                                      <p:cBhvr>
                                        <p:cTn id="132" dur="2000" fill="hold"/>
                                        <p:tgtEl>
                                          <p:spTgt spid="163"/>
                                        </p:tgtEl>
                                        <p:attrNameLst>
                                          <p:attrName>ppt_x</p:attrName>
                                          <p:attrName>ppt_y</p:attrName>
                                        </p:attrNameLst>
                                      </p:cBhvr>
                                      <p:rCtr x="0" y="12506"/>
                                    </p:animMotion>
                                  </p:childTnLst>
                                </p:cTn>
                              </p:par>
                              <p:par>
                                <p:cTn id="133" presetID="42" presetClass="path" presetSubtype="0" accel="50000" decel="50000" fill="hold" nodeType="withEffect">
                                  <p:stCondLst>
                                    <p:cond delay="1500"/>
                                  </p:stCondLst>
                                  <p:childTnLst>
                                    <p:animMotion origin="layout" path="M -3.78606E-6 3.84476E-6 L -3.78606E-6 0.25011 " pathEditMode="relative" rAng="0" ptsTypes="AA">
                                      <p:cBhvr>
                                        <p:cTn id="134" dur="2000" fill="hold"/>
                                        <p:tgtEl>
                                          <p:spTgt spid="166"/>
                                        </p:tgtEl>
                                        <p:attrNameLst>
                                          <p:attrName>ppt_x</p:attrName>
                                          <p:attrName>ppt_y</p:attrName>
                                        </p:attrNameLst>
                                      </p:cBhvr>
                                      <p:rCtr x="0" y="12506"/>
                                    </p:animMotion>
                                  </p:childTnLst>
                                </p:cTn>
                              </p:par>
                              <p:par>
                                <p:cTn id="135" presetID="42" presetClass="path" presetSubtype="0" accel="50000" decel="50000" fill="hold" nodeType="withEffect">
                                  <p:stCondLst>
                                    <p:cond delay="1500"/>
                                  </p:stCondLst>
                                  <p:childTnLst>
                                    <p:animMotion origin="layout" path="M -4.83023E-6 3.84476E-6 L -4.83023E-6 0.25011 " pathEditMode="relative" rAng="0" ptsTypes="AA">
                                      <p:cBhvr>
                                        <p:cTn id="136" dur="2000" fill="hold"/>
                                        <p:tgtEl>
                                          <p:spTgt spid="169"/>
                                        </p:tgtEl>
                                        <p:attrNameLst>
                                          <p:attrName>ppt_x</p:attrName>
                                          <p:attrName>ppt_y</p:attrName>
                                        </p:attrNameLst>
                                      </p:cBhvr>
                                      <p:rCtr x="0" y="12506"/>
                                    </p:animMotion>
                                  </p:childTnLst>
                                </p:cTn>
                              </p:par>
                              <p:par>
                                <p:cTn id="137" presetID="42" presetClass="path" presetSubtype="0" accel="50000" decel="50000" fill="hold" nodeType="withEffect">
                                  <p:stCondLst>
                                    <p:cond delay="1500"/>
                                  </p:stCondLst>
                                  <p:childTnLst>
                                    <p:animMotion origin="layout" path="M -1.02119E-8 2.06537E-6 L -1.02119E-8 0.25011 " pathEditMode="relative" rAng="0" ptsTypes="AA">
                                      <p:cBhvr>
                                        <p:cTn id="138" dur="2000" fill="hold"/>
                                        <p:tgtEl>
                                          <p:spTgt spid="172"/>
                                        </p:tgtEl>
                                        <p:attrNameLst>
                                          <p:attrName>ppt_x</p:attrName>
                                          <p:attrName>ppt_y</p:attrName>
                                        </p:attrNameLst>
                                      </p:cBhvr>
                                      <p:rCtr x="0" y="12506"/>
                                    </p:animMotion>
                                  </p:childTnLst>
                                </p:cTn>
                              </p:par>
                              <p:par>
                                <p:cTn id="139" presetID="42" presetClass="path" presetSubtype="0" accel="50000" decel="50000" fill="hold" nodeType="withEffect">
                                  <p:stCondLst>
                                    <p:cond delay="1500"/>
                                  </p:stCondLst>
                                  <p:childTnLst>
                                    <p:animMotion origin="layout" path="M 3.11718E-6 -2.92783E-6 L 3.11718E-6 0.25012 " pathEditMode="relative" rAng="0" ptsTypes="AA">
                                      <p:cBhvr>
                                        <p:cTn id="140" dur="2000" fill="hold"/>
                                        <p:tgtEl>
                                          <p:spTgt spid="175"/>
                                        </p:tgtEl>
                                        <p:attrNameLst>
                                          <p:attrName>ppt_x</p:attrName>
                                          <p:attrName>ppt_y</p:attrName>
                                        </p:attrNameLst>
                                      </p:cBhvr>
                                      <p:rCtr x="0" y="12506"/>
                                    </p:animMotion>
                                  </p:childTnLst>
                                </p:cTn>
                              </p:par>
                              <p:par>
                                <p:cTn id="141" presetID="42" presetClass="path" presetSubtype="0" accel="50000" decel="50000" fill="hold" nodeType="withEffect">
                                  <p:stCondLst>
                                    <p:cond delay="1500"/>
                                  </p:stCondLst>
                                  <p:childTnLst>
                                    <p:animMotion origin="layout" path="M 2.69594E-6 -2.92783E-6 L 2.69594E-6 0.25012 " pathEditMode="relative" rAng="0" ptsTypes="AA">
                                      <p:cBhvr>
                                        <p:cTn id="142" dur="2000" fill="hold"/>
                                        <p:tgtEl>
                                          <p:spTgt spid="178"/>
                                        </p:tgtEl>
                                        <p:attrNameLst>
                                          <p:attrName>ppt_x</p:attrName>
                                          <p:attrName>ppt_y</p:attrName>
                                        </p:attrNameLst>
                                      </p:cBhvr>
                                      <p:rCtr x="0" y="12506"/>
                                    </p:animMotion>
                                  </p:childTnLst>
                                </p:cTn>
                              </p:par>
                              <p:par>
                                <p:cTn id="143" presetID="42" presetClass="path" presetSubtype="0" accel="50000" decel="50000" fill="hold" nodeType="withEffect">
                                  <p:stCondLst>
                                    <p:cond delay="1500"/>
                                  </p:stCondLst>
                                  <p:childTnLst>
                                    <p:animMotion origin="layout" path="M 1.08501E-6 2.77803E-6 L 1.08501E-6 0.25011 " pathEditMode="relative" rAng="0" ptsTypes="AA">
                                      <p:cBhvr>
                                        <p:cTn id="144" dur="2000" fill="hold"/>
                                        <p:tgtEl>
                                          <p:spTgt spid="181"/>
                                        </p:tgtEl>
                                        <p:attrNameLst>
                                          <p:attrName>ppt_x</p:attrName>
                                          <p:attrName>ppt_y</p:attrName>
                                        </p:attrNameLst>
                                      </p:cBhvr>
                                      <p:rCtr x="0" y="12506"/>
                                    </p:animMotion>
                                  </p:childTnLst>
                                </p:cTn>
                              </p:par>
                              <p:par>
                                <p:cTn id="145" presetID="42" presetClass="path" presetSubtype="0" accel="50000" decel="50000" fill="hold" nodeType="withEffect">
                                  <p:stCondLst>
                                    <p:cond delay="1500"/>
                                  </p:stCondLst>
                                  <p:childTnLst>
                                    <p:animMotion origin="layout" path="M -2.31044E-6 2.77803E-6 L -2.31044E-6 0.25011 " pathEditMode="relative" rAng="0" ptsTypes="AA">
                                      <p:cBhvr>
                                        <p:cTn id="146" dur="2000" fill="hold"/>
                                        <p:tgtEl>
                                          <p:spTgt spid="184"/>
                                        </p:tgtEl>
                                        <p:attrNameLst>
                                          <p:attrName>ppt_x</p:attrName>
                                          <p:attrName>ppt_y</p:attrName>
                                        </p:attrNameLst>
                                      </p:cBhvr>
                                      <p:rCtr x="0" y="12506"/>
                                    </p:animMotion>
                                  </p:childTnLst>
                                </p:cTn>
                              </p:par>
                              <p:par>
                                <p:cTn id="147" presetID="42" presetClass="path" presetSubtype="0" accel="50000" decel="50000" fill="hold" nodeType="withEffect">
                                  <p:stCondLst>
                                    <p:cond delay="1500"/>
                                  </p:stCondLst>
                                  <p:childTnLst>
                                    <p:animMotion origin="layout" path="M 4.86086E-6 9.98638E-7 L 4.86086E-6 0.25011 " pathEditMode="relative" rAng="0" ptsTypes="AA">
                                      <p:cBhvr>
                                        <p:cTn id="148" dur="2000" fill="hold"/>
                                        <p:tgtEl>
                                          <p:spTgt spid="187"/>
                                        </p:tgtEl>
                                        <p:attrNameLst>
                                          <p:attrName>ppt_x</p:attrName>
                                          <p:attrName>ppt_y</p:attrName>
                                        </p:attrNameLst>
                                      </p:cBhvr>
                                      <p:rCtr x="0" y="12506"/>
                                    </p:animMotion>
                                  </p:childTnLst>
                                </p:cTn>
                              </p:par>
                              <p:par>
                                <p:cTn id="149" presetID="42" presetClass="path" presetSubtype="0" accel="50000" decel="50000" fill="hold" nodeType="withEffect">
                                  <p:stCondLst>
                                    <p:cond delay="1500"/>
                                  </p:stCondLst>
                                  <p:childTnLst>
                                    <p:animMotion origin="layout" path="M 4.50345E-6 1.34362E-6 L 4.50345E-6 0.25011 " pathEditMode="relative" rAng="0" ptsTypes="AA">
                                      <p:cBhvr>
                                        <p:cTn id="150" dur="2000" fill="hold"/>
                                        <p:tgtEl>
                                          <p:spTgt spid="190"/>
                                        </p:tgtEl>
                                        <p:attrNameLst>
                                          <p:attrName>ppt_x</p:attrName>
                                          <p:attrName>ppt_y</p:attrName>
                                        </p:attrNameLst>
                                      </p:cBhvr>
                                      <p:rCtr x="0" y="12506"/>
                                    </p:animMotion>
                                  </p:childTnLst>
                                </p:cTn>
                              </p:par>
                              <p:par>
                                <p:cTn id="151" presetID="42" presetClass="path" presetSubtype="0" accel="50000" decel="50000" fill="hold" nodeType="withEffect">
                                  <p:stCondLst>
                                    <p:cond delay="1500"/>
                                  </p:stCondLst>
                                  <p:childTnLst>
                                    <p:animMotion origin="layout" path="M 4.08221E-6 1.34362E-6 L 4.08221E-6 0.25011 " pathEditMode="relative" rAng="0" ptsTypes="AA">
                                      <p:cBhvr>
                                        <p:cTn id="152" dur="2000" fill="hold"/>
                                        <p:tgtEl>
                                          <p:spTgt spid="193"/>
                                        </p:tgtEl>
                                        <p:attrNameLst>
                                          <p:attrName>ppt_x</p:attrName>
                                          <p:attrName>ppt_y</p:attrName>
                                        </p:attrNameLst>
                                      </p:cBhvr>
                                      <p:rCtr x="0" y="12506"/>
                                    </p:animMotion>
                                  </p:childTnLst>
                                </p:cTn>
                              </p:par>
                              <p:par>
                                <p:cTn id="153" presetID="42" presetClass="path" presetSubtype="0" accel="50000" decel="50000" fill="hold" nodeType="withEffect">
                                  <p:stCondLst>
                                    <p:cond delay="1500"/>
                                  </p:stCondLst>
                                  <p:childTnLst>
                                    <p:animMotion origin="layout" path="M 2.47128E-6 -2.95052E-6 L 2.47128E-6 0.25012 " pathEditMode="relative" rAng="0" ptsTypes="AA">
                                      <p:cBhvr>
                                        <p:cTn id="154" dur="2000" fill="hold"/>
                                        <p:tgtEl>
                                          <p:spTgt spid="196"/>
                                        </p:tgtEl>
                                        <p:attrNameLst>
                                          <p:attrName>ppt_x</p:attrName>
                                          <p:attrName>ppt_y</p:attrName>
                                        </p:attrNameLst>
                                      </p:cBhvr>
                                      <p:rCtr x="0" y="12506"/>
                                    </p:animMotion>
                                  </p:childTnLst>
                                </p:cTn>
                              </p:par>
                              <p:par>
                                <p:cTn id="155" presetID="42" presetClass="path" presetSubtype="0" accel="50000" decel="50000" fill="hold" nodeType="withEffect">
                                  <p:stCondLst>
                                    <p:cond delay="1500"/>
                                  </p:stCondLst>
                                  <p:childTnLst>
                                    <p:animMotion origin="layout" path="M -9.24177E-7 -2.95052E-6 L -9.24177E-7 0.25012 " pathEditMode="relative" rAng="0" ptsTypes="AA">
                                      <p:cBhvr>
                                        <p:cTn id="156" dur="2000" fill="hold"/>
                                        <p:tgtEl>
                                          <p:spTgt spid="199"/>
                                        </p:tgtEl>
                                        <p:attrNameLst>
                                          <p:attrName>ppt_x</p:attrName>
                                          <p:attrName>ppt_y</p:attrName>
                                        </p:attrNameLst>
                                      </p:cBhvr>
                                      <p:rCtr x="0" y="12506"/>
                                    </p:animMotion>
                                  </p:childTnLst>
                                </p:cTn>
                              </p:par>
                              <p:par>
                                <p:cTn id="157" presetID="42" presetClass="path" presetSubtype="0" accel="50000" decel="50000" fill="hold" nodeType="withEffect">
                                  <p:stCondLst>
                                    <p:cond delay="1500"/>
                                  </p:stCondLst>
                                  <p:childTnLst>
                                    <p:animMotion origin="layout" path="M -3.75287E-6 -4.72991E-6 L -3.75287E-6 0.25012 " pathEditMode="relative" rAng="0" ptsTypes="AA">
                                      <p:cBhvr>
                                        <p:cTn id="158" dur="2000" fill="hold"/>
                                        <p:tgtEl>
                                          <p:spTgt spid="202"/>
                                        </p:tgtEl>
                                        <p:attrNameLst>
                                          <p:attrName>ppt_x</p:attrName>
                                          <p:attrName>ppt_y</p:attrName>
                                        </p:attrNameLst>
                                      </p:cBhvr>
                                      <p:rCtr x="0" y="12506"/>
                                    </p:animMotion>
                                  </p:childTnLst>
                                </p:cTn>
                              </p:par>
                            </p:childTnLst>
                          </p:cTn>
                        </p:par>
                      </p:childTnLst>
                    </p:cTn>
                  </p:par>
                  <p:par>
                    <p:cTn id="159" fill="hold">
                      <p:stCondLst>
                        <p:cond delay="indefinite"/>
                      </p:stCondLst>
                      <p:childTnLst>
                        <p:par>
                          <p:cTn id="160" fill="hold">
                            <p:stCondLst>
                              <p:cond delay="0"/>
                            </p:stCondLst>
                            <p:childTnLst>
                              <p:par>
                                <p:cTn id="161" presetID="42" presetClass="path" presetSubtype="0" accel="50000" decel="50000" fill="hold" nodeType="clickEffect">
                                  <p:stCondLst>
                                    <p:cond delay="0"/>
                                  </p:stCondLst>
                                  <p:childTnLst>
                                    <p:animMotion origin="layout" path="M -1.01353E-6 4.72084E-7 L 1.29602 -0.05878 " pathEditMode="relative" rAng="0" ptsTypes="AA">
                                      <p:cBhvr>
                                        <p:cTn id="162" dur="2000" fill="hold"/>
                                        <p:tgtEl>
                                          <p:spTgt spid="20"/>
                                        </p:tgtEl>
                                        <p:attrNameLst>
                                          <p:attrName>ppt_x</p:attrName>
                                          <p:attrName>ppt_y</p:attrName>
                                        </p:attrNameLst>
                                      </p:cBhvr>
                                      <p:rCtr x="64794" y="-2951"/>
                                    </p:animMotion>
                                  </p:childTnLst>
                                </p:cTn>
                              </p:par>
                              <p:par>
                                <p:cTn id="163" presetID="1" presetClass="entr" presetSubtype="0" fill="hold" nodeType="withEffect">
                                  <p:stCondLst>
                                    <p:cond delay="1100"/>
                                  </p:stCondLst>
                                  <p:childTnLst>
                                    <p:set>
                                      <p:cBhvr>
                                        <p:cTn id="164" dur="1" fill="hold">
                                          <p:stCondLst>
                                            <p:cond delay="0"/>
                                          </p:stCondLst>
                                        </p:cTn>
                                        <p:tgtEl>
                                          <p:spTgt spid="2050"/>
                                        </p:tgtEl>
                                        <p:attrNameLst>
                                          <p:attrName>style.visibility</p:attrName>
                                        </p:attrNameLst>
                                      </p:cBhvr>
                                      <p:to>
                                        <p:strVal val="visible"/>
                                      </p:to>
                                    </p:set>
                                  </p:childTnLst>
                                </p:cTn>
                              </p:par>
                              <p:par>
                                <p:cTn id="165" presetID="0" presetClass="path" presetSubtype="0" accel="50000" decel="50000" fill="hold" nodeType="withEffect">
                                  <p:stCondLst>
                                    <p:cond delay="900"/>
                                  </p:stCondLst>
                                  <p:childTnLst>
                                    <p:animMotion origin="layout" path="M -1.90962E-6 -3.1094E-6 L -1.90962E-6 -3.1094E-6 C 0.08744 0.01771 0.07468 0.37563 0.11208 0.56355 " pathEditMode="relative" rAng="0" ptsTypes="AAA">
                                      <p:cBhvr>
                                        <p:cTn id="166" dur="2000" fill="hold"/>
                                        <p:tgtEl>
                                          <p:spTgt spid="2050"/>
                                        </p:tgtEl>
                                        <p:attrNameLst>
                                          <p:attrName>ppt_x</p:attrName>
                                          <p:attrName>ppt_y</p:attrName>
                                        </p:attrNameLst>
                                      </p:cBhvr>
                                      <p:rCtr x="5604" y="28166"/>
                                    </p:animMotion>
                                  </p:childTnLst>
                                </p:cTn>
                              </p:par>
                            </p:childTnLst>
                          </p:cTn>
                        </p:par>
                        <p:par>
                          <p:cTn id="167" fill="hold">
                            <p:stCondLst>
                              <p:cond delay="2900"/>
                            </p:stCondLst>
                            <p:childTnLst>
                              <p:par>
                                <p:cTn id="168" presetID="53" presetClass="entr" presetSubtype="16" fill="hold" nodeType="afterEffect">
                                  <p:stCondLst>
                                    <p:cond delay="0"/>
                                  </p:stCondLst>
                                  <p:childTnLst>
                                    <p:set>
                                      <p:cBhvr>
                                        <p:cTn id="169" dur="1" fill="hold">
                                          <p:stCondLst>
                                            <p:cond delay="0"/>
                                          </p:stCondLst>
                                        </p:cTn>
                                        <p:tgtEl>
                                          <p:spTgt spid="3074"/>
                                        </p:tgtEl>
                                        <p:attrNameLst>
                                          <p:attrName>style.visibility</p:attrName>
                                        </p:attrNameLst>
                                      </p:cBhvr>
                                      <p:to>
                                        <p:strVal val="visible"/>
                                      </p:to>
                                    </p:set>
                                    <p:anim calcmode="lin" valueType="num">
                                      <p:cBhvr>
                                        <p:cTn id="170" dur="500" fill="hold"/>
                                        <p:tgtEl>
                                          <p:spTgt spid="3074"/>
                                        </p:tgtEl>
                                        <p:attrNameLst>
                                          <p:attrName>ppt_w</p:attrName>
                                        </p:attrNameLst>
                                      </p:cBhvr>
                                      <p:tavLst>
                                        <p:tav tm="0">
                                          <p:val>
                                            <p:fltVal val="0"/>
                                          </p:val>
                                        </p:tav>
                                        <p:tav tm="100000">
                                          <p:val>
                                            <p:strVal val="#ppt_w"/>
                                          </p:val>
                                        </p:tav>
                                      </p:tavLst>
                                    </p:anim>
                                    <p:anim calcmode="lin" valueType="num">
                                      <p:cBhvr>
                                        <p:cTn id="171" dur="500" fill="hold"/>
                                        <p:tgtEl>
                                          <p:spTgt spid="3074"/>
                                        </p:tgtEl>
                                        <p:attrNameLst>
                                          <p:attrName>ppt_h</p:attrName>
                                        </p:attrNameLst>
                                      </p:cBhvr>
                                      <p:tavLst>
                                        <p:tav tm="0">
                                          <p:val>
                                            <p:fltVal val="0"/>
                                          </p:val>
                                        </p:tav>
                                        <p:tav tm="100000">
                                          <p:val>
                                            <p:strVal val="#ppt_h"/>
                                          </p:val>
                                        </p:tav>
                                      </p:tavLst>
                                    </p:anim>
                                    <p:animEffect transition="in" filter="fade">
                                      <p:cBhvr>
                                        <p:cTn id="172" dur="500"/>
                                        <p:tgtEl>
                                          <p:spTgt spid="3074"/>
                                        </p:tgtEl>
                                      </p:cBhvr>
                                    </p:animEffect>
                                  </p:childTnLst>
                                </p:cTn>
                              </p:par>
                              <p:par>
                                <p:cTn id="173" presetID="1" presetClass="exit" presetSubtype="0" fill="hold" nodeType="withEffect">
                                  <p:stCondLst>
                                    <p:cond delay="0"/>
                                  </p:stCondLst>
                                  <p:childTnLst>
                                    <p:set>
                                      <p:cBhvr>
                                        <p:cTn id="174" dur="1" fill="hold">
                                          <p:stCondLst>
                                            <p:cond delay="0"/>
                                          </p:stCondLst>
                                        </p:cTn>
                                        <p:tgtEl>
                                          <p:spTgt spid="2050"/>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nodeType="clickEffect">
                                  <p:stCondLst>
                                    <p:cond delay="0"/>
                                  </p:stCondLst>
                                  <p:childTnLst>
                                    <p:set>
                                      <p:cBhvr>
                                        <p:cTn id="178" dur="1" fill="hold">
                                          <p:stCondLst>
                                            <p:cond delay="0"/>
                                          </p:stCondLst>
                                        </p:cTn>
                                        <p:tgtEl>
                                          <p:spTgt spid="3074"/>
                                        </p:tgtEl>
                                        <p:attrNameLst>
                                          <p:attrName>style.visibility</p:attrName>
                                        </p:attrNameLst>
                                      </p:cBhvr>
                                      <p:to>
                                        <p:strVal val="hidden"/>
                                      </p:to>
                                    </p:set>
                                  </p:childTnLst>
                                </p:cTn>
                              </p:par>
                              <p:par>
                                <p:cTn id="179" presetID="1" presetClass="exit" presetSubtype="0" fill="hold" nodeType="withEffect">
                                  <p:stCondLst>
                                    <p:cond delay="0"/>
                                  </p:stCondLst>
                                  <p:childTnLst>
                                    <p:set>
                                      <p:cBhvr>
                                        <p:cTn id="180" dur="1" fill="hold">
                                          <p:stCondLst>
                                            <p:cond delay="0"/>
                                          </p:stCondLst>
                                        </p:cTn>
                                        <p:tgtEl>
                                          <p:spTgt spid="87"/>
                                        </p:tgtEl>
                                        <p:attrNameLst>
                                          <p:attrName>style.visibility</p:attrName>
                                        </p:attrNameLst>
                                      </p:cBhvr>
                                      <p:to>
                                        <p:strVal val="hidden"/>
                                      </p:to>
                                    </p:set>
                                  </p:childTnLst>
                                </p:cTn>
                              </p:par>
                              <p:par>
                                <p:cTn id="181" presetID="1" presetClass="exit" presetSubtype="0" fill="hold" nodeType="withEffect">
                                  <p:stCondLst>
                                    <p:cond delay="0"/>
                                  </p:stCondLst>
                                  <p:childTnLst>
                                    <p:set>
                                      <p:cBhvr>
                                        <p:cTn id="182" dur="1" fill="hold">
                                          <p:stCondLst>
                                            <p:cond delay="0"/>
                                          </p:stCondLst>
                                        </p:cTn>
                                        <p:tgtEl>
                                          <p:spTgt spid="85"/>
                                        </p:tgtEl>
                                        <p:attrNameLst>
                                          <p:attrName>style.visibility</p:attrName>
                                        </p:attrNameLst>
                                      </p:cBhvr>
                                      <p:to>
                                        <p:strVal val="hidden"/>
                                      </p:to>
                                    </p:set>
                                  </p:childTnLst>
                                </p:cTn>
                              </p:par>
                              <p:par>
                                <p:cTn id="183" presetID="1" presetClass="exit" presetSubtype="0" fill="hold" nodeType="withEffect">
                                  <p:stCondLst>
                                    <p:cond delay="0"/>
                                  </p:stCondLst>
                                  <p:childTnLst>
                                    <p:set>
                                      <p:cBhvr>
                                        <p:cTn id="184" dur="1" fill="hold">
                                          <p:stCondLst>
                                            <p:cond delay="0"/>
                                          </p:stCondLst>
                                        </p:cTn>
                                        <p:tgtEl>
                                          <p:spTgt spid="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5" grpId="0" animBg="1"/>
      <p:bldP spid="15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CLI for Microsoft 365</a:t>
            </a:r>
            <a:br>
              <a:rPr lang="en-US" sz="2800"/>
            </a:br>
            <a:endParaRPr lang="en-US">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85D83755-204C-4A9D-95EE-BD78E48229D7}"/>
              </a:ext>
            </a:extLst>
          </p:cNvPr>
          <p:cNvPicPr>
            <a:picLocks noChangeAspect="1"/>
          </p:cNvPicPr>
          <p:nvPr/>
        </p:nvPicPr>
        <p:blipFill>
          <a:blip r:embed="rId3"/>
          <a:stretch>
            <a:fillRect/>
          </a:stretch>
        </p:blipFill>
        <p:spPr>
          <a:xfrm>
            <a:off x="9876155" y="4975065"/>
            <a:ext cx="2560320" cy="2560320"/>
          </a:xfrm>
          <a:prstGeom prst="rect">
            <a:avLst/>
          </a:prstGeom>
        </p:spPr>
      </p:pic>
    </p:spTree>
    <p:extLst>
      <p:ext uri="{BB962C8B-B14F-4D97-AF65-F5344CB8AC3E}">
        <p14:creationId xmlns:p14="http://schemas.microsoft.com/office/powerpoint/2010/main" val="40171523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7834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cs typeface="Segoe UI"/>
              </a:rPr>
              <a:t>CLI for Microsoft 365</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84689" y="1190584"/>
            <a:ext cx="5550339" cy="4424288"/>
          </a:xfrm>
        </p:spPr>
        <p:txBody>
          <a:bodyPr vert="horz" wrap="square" lIns="146304" tIns="91440" rIns="146304" bIns="91440" rtlCol="0" anchor="t">
            <a:spAutoFit/>
          </a:bodyPr>
          <a:lstStyle/>
          <a:p>
            <a:pPr lvl="1">
              <a:lnSpc>
                <a:spcPct val="100000"/>
              </a:lnSpc>
              <a:spcBef>
                <a:spcPts val="384"/>
              </a:spcBef>
            </a:pPr>
            <a:r>
              <a:rPr lang="en-US" sz="1800" b="1">
                <a:cs typeface="Segoe UI"/>
              </a:rPr>
              <a:t>New preview version v5.2 with:</a:t>
            </a:r>
          </a:p>
          <a:p>
            <a:pPr marL="285750" lvl="1" indent="-285750">
              <a:lnSpc>
                <a:spcPct val="100000"/>
              </a:lnSpc>
              <a:spcBef>
                <a:spcPts val="384"/>
              </a:spcBef>
              <a:buFont typeface="Arial,Sans-Serif" panose="020B0604020202020204" pitchFamily="34" charset="0"/>
              <a:buChar char="•"/>
            </a:pPr>
            <a:r>
              <a:rPr lang="en-US" sz="1600">
                <a:ea typeface="+mn-lt"/>
                <a:cs typeface="+mn-lt"/>
              </a:rPr>
              <a:t>SPFx project upgrade guidance including SPFx fast serve</a:t>
            </a:r>
          </a:p>
          <a:p>
            <a:pPr marL="285750" lvl="1" indent="-285750">
              <a:lnSpc>
                <a:spcPct val="100000"/>
              </a:lnSpc>
              <a:spcBef>
                <a:spcPts val="384"/>
              </a:spcBef>
              <a:buFont typeface="Arial,Sans-Serif" panose="020B0604020202020204" pitchFamily="34" charset="0"/>
              <a:buChar char="•"/>
            </a:pPr>
            <a:r>
              <a:rPr lang="en-US" sz="1600">
                <a:ea typeface="+mn-lt"/>
                <a:cs typeface="+mn-lt"/>
              </a:rPr>
              <a:t>Support for adding private Teams channels</a:t>
            </a:r>
            <a:endParaRPr lang="en-US"/>
          </a:p>
          <a:p>
            <a:pPr marL="285750" lvl="1" indent="-285750">
              <a:lnSpc>
                <a:spcPct val="100000"/>
              </a:lnSpc>
              <a:spcBef>
                <a:spcPts val="384"/>
              </a:spcBef>
              <a:buFont typeface="Arial,Sans-Serif" panose="020B0604020202020204" pitchFamily="34" charset="0"/>
              <a:buChar char="•"/>
            </a:pPr>
            <a:r>
              <a:rPr lang="en-US" sz="1600">
                <a:ea typeface="+mn-lt"/>
                <a:cs typeface="+mn-lt"/>
              </a:rPr>
              <a:t>Managing</a:t>
            </a:r>
            <a:r>
              <a:rPr lang="en-US" sz="1600">
                <a:cs typeface="Segoe UI"/>
              </a:rPr>
              <a:t> </a:t>
            </a:r>
            <a:r>
              <a:rPr lang="en-US" sz="1600">
                <a:ea typeface="+mn-lt"/>
                <a:cs typeface="+mn-lt"/>
              </a:rPr>
              <a:t>Teams chat memberships</a:t>
            </a:r>
            <a:endParaRPr lang="en-US" sz="1600">
              <a:cs typeface="Segoe UI"/>
            </a:endParaRPr>
          </a:p>
          <a:p>
            <a:pPr marL="285750" lvl="1" indent="-285750">
              <a:lnSpc>
                <a:spcPct val="100000"/>
              </a:lnSpc>
              <a:spcBef>
                <a:spcPts val="384"/>
              </a:spcBef>
              <a:buFont typeface="Arial,Sans-Serif" panose="020B0604020202020204" pitchFamily="34" charset="0"/>
              <a:buChar char="•"/>
            </a:pPr>
            <a:r>
              <a:rPr lang="en-US" sz="1600">
                <a:cs typeface="Segoe UI"/>
              </a:rPr>
              <a:t>Managing Power Platform management apps</a:t>
            </a:r>
          </a:p>
          <a:p>
            <a:pPr marL="285750" lvl="1" indent="-285750">
              <a:lnSpc>
                <a:spcPct val="100000"/>
              </a:lnSpc>
              <a:spcBef>
                <a:spcPts val="384"/>
              </a:spcBef>
              <a:buFont typeface="Arial,Sans-Serif" panose="020B0604020202020204" pitchFamily="34" charset="0"/>
              <a:buChar char="•"/>
            </a:pPr>
            <a:r>
              <a:rPr lang="en-US" sz="1600">
                <a:cs typeface="Segoe UI"/>
              </a:rPr>
              <a:t>Retrieving AAD </a:t>
            </a:r>
            <a:r>
              <a:rPr lang="en-US" sz="1600" err="1">
                <a:cs typeface="Segoe UI"/>
              </a:rPr>
              <a:t>signins</a:t>
            </a:r>
            <a:r>
              <a:rPr lang="en-US" sz="1600">
                <a:cs typeface="Segoe UI"/>
              </a:rPr>
              <a:t> information</a:t>
            </a:r>
          </a:p>
          <a:p>
            <a:pPr lvl="1">
              <a:lnSpc>
                <a:spcPct val="100000"/>
              </a:lnSpc>
              <a:spcBef>
                <a:spcPts val="384"/>
              </a:spcBef>
            </a:pPr>
            <a:endParaRPr lang="en-US" sz="1100">
              <a:cs typeface="Segoe UI"/>
            </a:endParaRPr>
          </a:p>
          <a:p>
            <a:pPr lvl="1">
              <a:lnSpc>
                <a:spcPct val="100000"/>
              </a:lnSpc>
              <a:spcBef>
                <a:spcPts val="384"/>
              </a:spcBef>
              <a:buFont typeface="Arial" panose="020B0604020202020204" pitchFamily="34" charset="0"/>
            </a:pPr>
            <a:r>
              <a:rPr lang="en-US" sz="1800" b="1">
                <a:cs typeface="Segoe UI"/>
              </a:rPr>
              <a:t>Install v5.2 preview:</a:t>
            </a:r>
          </a:p>
          <a:p>
            <a:pPr lvl="1">
              <a:lnSpc>
                <a:spcPct val="100000"/>
              </a:lnSpc>
              <a:spcBef>
                <a:spcPts val="384"/>
              </a:spcBef>
            </a:pPr>
            <a:r>
              <a:rPr lang="en-US" sz="1600" err="1">
                <a:gradFill>
                  <a:gsLst>
                    <a:gs pos="1250">
                      <a:schemeClr val="tx1"/>
                    </a:gs>
                    <a:gs pos="100000">
                      <a:schemeClr val="tx1"/>
                    </a:gs>
                  </a:gsLst>
                  <a:lin ang="5400000" scaled="0"/>
                </a:gradFill>
                <a:latin typeface="+mn-lt"/>
                <a:cs typeface="Segoe UI"/>
              </a:rPr>
              <a:t>npm</a:t>
            </a:r>
            <a:r>
              <a:rPr lang="en-US" sz="1600">
                <a:gradFill>
                  <a:gsLst>
                    <a:gs pos="1250">
                      <a:schemeClr val="tx1"/>
                    </a:gs>
                    <a:gs pos="100000">
                      <a:schemeClr val="tx1"/>
                    </a:gs>
                  </a:gsLst>
                  <a:lin ang="5400000" scaled="0"/>
                </a:gradFill>
                <a:latin typeface="+mn-lt"/>
                <a:cs typeface="Segoe UI"/>
              </a:rPr>
              <a:t> install -g @pnp/cli-microsoft365@</a:t>
            </a:r>
            <a:r>
              <a:rPr lang="en-US" sz="1600">
                <a:cs typeface="Segoe UI"/>
              </a:rPr>
              <a:t>next</a:t>
            </a:r>
            <a:endParaRPr lang="en-US" sz="1600">
              <a:latin typeface="Segoe UI"/>
              <a:cs typeface="Segoe UI"/>
            </a:endParaRPr>
          </a:p>
          <a:p>
            <a:pPr>
              <a:lnSpc>
                <a:spcPct val="100000"/>
              </a:lnSpc>
              <a:spcBef>
                <a:spcPts val="384"/>
              </a:spcBef>
            </a:pPr>
            <a:r>
              <a:rPr lang="en-US" sz="1600">
                <a:latin typeface="Segoe UI"/>
                <a:cs typeface="Segoe UI"/>
              </a:rPr>
              <a:t>docker run --rm –it m365pnp/cli-microsoft365:next</a:t>
            </a:r>
          </a:p>
          <a:p>
            <a:pPr>
              <a:lnSpc>
                <a:spcPct val="100000"/>
              </a:lnSpc>
              <a:spcBef>
                <a:spcPts val="384"/>
              </a:spcBef>
            </a:pPr>
            <a:endParaRPr lang="en-US" sz="1050">
              <a:latin typeface="Segoe UI"/>
              <a:cs typeface="Segoe UI"/>
            </a:endParaRPr>
          </a:p>
          <a:p>
            <a:pPr lvl="1">
              <a:lnSpc>
                <a:spcPct val="100000"/>
              </a:lnSpc>
              <a:spcBef>
                <a:spcPts val="384"/>
              </a:spcBef>
            </a:pPr>
            <a:r>
              <a:rPr lang="en-US" sz="1800" b="1">
                <a:latin typeface="Segoe UI"/>
                <a:cs typeface="Segoe UI"/>
              </a:rPr>
              <a:t>Release notes:</a:t>
            </a:r>
          </a:p>
          <a:p>
            <a:pPr lvl="1">
              <a:lnSpc>
                <a:spcPct val="100000"/>
              </a:lnSpc>
              <a:spcBef>
                <a:spcPts val="384"/>
              </a:spcBef>
            </a:pPr>
            <a:r>
              <a:rPr lang="en-US" sz="1600">
                <a:ea typeface="+mn-lt"/>
                <a:cs typeface="+mn-lt"/>
              </a:rPr>
              <a:t>https://pnp.github.io/cli-microsoft365/about/release-notes/#v520</a:t>
            </a:r>
            <a:endParaRPr lang="en-US">
              <a:ea typeface="+mn-lt"/>
              <a:cs typeface="+mn-lt"/>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19" name="TextBox 18">
            <a:extLst>
              <a:ext uri="{FF2B5EF4-FFF2-40B4-BE49-F238E27FC236}">
                <a16:creationId xmlns:a16="http://schemas.microsoft.com/office/drawing/2014/main" id="{A26A6D90-BEDB-407F-B2B7-FED8A28B2E7E}"/>
              </a:ext>
            </a:extLst>
          </p:cNvPr>
          <p:cNvSpPr txBox="1"/>
          <p:nvPr/>
        </p:nvSpPr>
        <p:spPr>
          <a:xfrm>
            <a:off x="6423848" y="5554143"/>
            <a:ext cx="5469944" cy="1224951"/>
          </a:xfrm>
          <a:prstGeom prst="rect">
            <a:avLst/>
          </a:prstGeom>
          <a:noFill/>
        </p:spPr>
        <p:txBody>
          <a:bodyPr wrap="square" lIns="182880" tIns="146304" rIns="182880" bIns="146304" rtlCol="0" anchor="t">
            <a:spAutoFit/>
          </a:bodyPr>
          <a:lstStyle/>
          <a:p>
            <a:pPr>
              <a:lnSpc>
                <a:spcPct val="90000"/>
              </a:lnSpc>
              <a:spcAft>
                <a:spcPts val="600"/>
              </a:spcAft>
            </a:pPr>
            <a:r>
              <a:rPr lang="en-US">
                <a:solidFill>
                  <a:schemeClr val="tx2"/>
                </a:solidFill>
              </a:rPr>
              <a:t> @climicrosoft365 #CLIMicrosoft365 on Twitter</a:t>
            </a:r>
          </a:p>
          <a:p>
            <a:pPr>
              <a:lnSpc>
                <a:spcPct val="90000"/>
              </a:lnSpc>
              <a:spcAft>
                <a:spcPts val="600"/>
              </a:spcAft>
            </a:pPr>
            <a:r>
              <a:rPr lang="en-US">
                <a:solidFill>
                  <a:schemeClr val="tx2"/>
                </a:solidFill>
              </a:rPr>
              <a:t>📖 aka.ms/cli-m365</a:t>
            </a:r>
            <a:endParaRPr lang="en-US">
              <a:solidFill>
                <a:schemeClr val="tx2"/>
              </a:solidFill>
              <a:cs typeface="Segoe UI"/>
            </a:endParaRPr>
          </a:p>
          <a:p>
            <a:r>
              <a:rPr lang="en-US">
                <a:ea typeface="+mn-lt"/>
                <a:cs typeface="+mn-lt"/>
              </a:rPr>
              <a:t>🗣 github.com/</a:t>
            </a:r>
            <a:r>
              <a:rPr lang="en-US" err="1">
                <a:ea typeface="+mn-lt"/>
                <a:cs typeface="+mn-lt"/>
              </a:rPr>
              <a:t>pnp</a:t>
            </a:r>
            <a:r>
              <a:rPr lang="en-US">
                <a:ea typeface="+mn-lt"/>
                <a:cs typeface="+mn-lt"/>
              </a:rPr>
              <a:t>/cli-microsoft365/discussions</a:t>
            </a:r>
          </a:p>
        </p:txBody>
      </p:sp>
      <p:pic>
        <p:nvPicPr>
          <p:cNvPr id="21" name="Picture 23" descr="A screenshot of a cell phone&#10;&#10;Description automatically generated">
            <a:extLst>
              <a:ext uri="{FF2B5EF4-FFF2-40B4-BE49-F238E27FC236}">
                <a16:creationId xmlns:a16="http://schemas.microsoft.com/office/drawing/2014/main" id="{0EC71988-1530-4145-B0B1-4EA3752FAAA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77"/>
          <a:stretch/>
        </p:blipFill>
        <p:spPr>
          <a:xfrm>
            <a:off x="5948793" y="1343965"/>
            <a:ext cx="5498165" cy="4081542"/>
          </a:xfrm>
          <a:prstGeom prst="rect">
            <a:avLst/>
          </a:prstGeom>
        </p:spPr>
      </p:pic>
      <p:sp>
        <p:nvSpPr>
          <p:cNvPr id="20" name="TextBox 19">
            <a:extLst>
              <a:ext uri="{FF2B5EF4-FFF2-40B4-BE49-F238E27FC236}">
                <a16:creationId xmlns:a16="http://schemas.microsoft.com/office/drawing/2014/main" id="{DB5D1CB4-9D32-42DB-AE6C-2E0D42D89B7E}"/>
              </a:ext>
            </a:extLst>
          </p:cNvPr>
          <p:cNvSpPr txBox="1"/>
          <p:nvPr/>
        </p:nvSpPr>
        <p:spPr>
          <a:xfrm rot="197318">
            <a:off x="9175856" y="4315992"/>
            <a:ext cx="2588542" cy="738664"/>
          </a:xfrm>
          <a:prstGeom prst="rect">
            <a:avLst/>
          </a:prstGeom>
          <a:solidFill>
            <a:schemeClr val="accent1"/>
          </a:solidFill>
          <a:effectLst>
            <a:outerShdw blurRad="50800" dist="38100" dir="2700000" algn="tl" rotWithShape="0">
              <a:prstClr val="black">
                <a:alpha val="40000"/>
              </a:prstClr>
            </a:outerShdw>
          </a:effectLst>
        </p:spPr>
        <p:txBody>
          <a:bodyPr wrap="square" lIns="182880" tIns="146304" rIns="182880" bIns="146304" rtlCol="0" anchor="t">
            <a:spAutoFit/>
          </a:bodyPr>
          <a:lstStyle/>
          <a:p>
            <a:pPr algn="ctr">
              <a:lnSpc>
                <a:spcPct val="90000"/>
              </a:lnSpc>
              <a:spcAft>
                <a:spcPts val="600"/>
              </a:spcAft>
            </a:pPr>
            <a:r>
              <a:rPr lang="en-US" sz="1600">
                <a:solidFill>
                  <a:schemeClr val="bg1"/>
                </a:solidFill>
              </a:rPr>
              <a:t>Available natively in Azure Cloud Shell</a:t>
            </a:r>
          </a:p>
        </p:txBody>
      </p:sp>
    </p:spTree>
    <p:extLst>
      <p:ext uri="{BB962C8B-B14F-4D97-AF65-F5344CB8AC3E}">
        <p14:creationId xmlns:p14="http://schemas.microsoft.com/office/powerpoint/2010/main" val="225336543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SPFx Reusable Components</a:t>
            </a: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6C985DC7-5EE2-490A-8E18-43E020C4DDEB}"/>
              </a:ext>
            </a:extLst>
          </p:cNvPr>
          <p:cNvPicPr>
            <a:picLocks noChangeAspect="1"/>
          </p:cNvPicPr>
          <p:nvPr/>
        </p:nvPicPr>
        <p:blipFill>
          <a:blip r:embed="rId3"/>
          <a:stretch>
            <a:fillRect/>
          </a:stretch>
        </p:blipFill>
        <p:spPr>
          <a:xfrm>
            <a:off x="7645400" y="2936488"/>
            <a:ext cx="5256584" cy="5256584"/>
          </a:xfrm>
          <a:prstGeom prst="rect">
            <a:avLst/>
          </a:prstGeom>
        </p:spPr>
      </p:pic>
    </p:spTree>
    <p:extLst>
      <p:ext uri="{BB962C8B-B14F-4D97-AF65-F5344CB8AC3E}">
        <p14:creationId xmlns:p14="http://schemas.microsoft.com/office/powerpoint/2010/main" val="70788708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ceiling, standing&#10;&#10;Description automatically generated">
            <a:extLst>
              <a:ext uri="{FF2B5EF4-FFF2-40B4-BE49-F238E27FC236}">
                <a16:creationId xmlns:a16="http://schemas.microsoft.com/office/drawing/2014/main" id="{86AFF2E8-FF46-46FB-92DD-3A4157CE19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3" y="-637"/>
            <a:ext cx="12436477" cy="6995162"/>
          </a:xfrm>
          <a:prstGeom prst="rect">
            <a:avLst/>
          </a:prstGeom>
        </p:spPr>
      </p:pic>
      <p:sp>
        <p:nvSpPr>
          <p:cNvPr id="5" name="Freeform 4"/>
          <p:cNvSpPr/>
          <p:nvPr/>
        </p:nvSpPr>
        <p:spPr bwMode="white">
          <a:xfrm>
            <a:off x="0" y="-636"/>
            <a:ext cx="6938317" cy="699516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66594" y="133722"/>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66591" y="1088842"/>
            <a:ext cx="4929914" cy="4970591"/>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1700" b="1">
                <a:solidFill>
                  <a:schemeClr val="bg1"/>
                </a:solidFill>
                <a:latin typeface="Segoe UI Light"/>
                <a:cs typeface="Segoe UI Light"/>
              </a:rPr>
              <a:t>Latest update on SharePoint Framework</a:t>
            </a:r>
          </a:p>
          <a:p>
            <a:pPr marL="342900" indent="-342900">
              <a:buFont typeface="Arial" panose="020B0604020202020204" pitchFamily="34" charset="0"/>
              <a:buChar char="•"/>
            </a:pPr>
            <a:endParaRPr lang="en-US" sz="1700" b="1">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1700" b="1">
                <a:solidFill>
                  <a:schemeClr val="bg1"/>
                </a:solidFill>
                <a:latin typeface="Segoe UI Light"/>
                <a:cs typeface="Segoe UI Light"/>
              </a:rPr>
              <a:t>Patterns and Practices Updates</a:t>
            </a:r>
          </a:p>
          <a:p>
            <a:pPr marL="808990" lvl="1" indent="-342900">
              <a:buFont typeface="Arial" panose="020B0604020202020204" pitchFamily="34" charset="0"/>
              <a:buChar char="•"/>
            </a:pPr>
            <a:r>
              <a:rPr lang="en-US" sz="1700" err="1">
                <a:solidFill>
                  <a:schemeClr val="bg1"/>
                </a:solidFill>
                <a:latin typeface="Segoe UI Light"/>
                <a:cs typeface="Segoe UI Light"/>
              </a:rPr>
              <a:t>PnPjs</a:t>
            </a:r>
            <a:endParaRPr lang="en-US" sz="1700">
              <a:solidFill>
                <a:schemeClr val="bg1"/>
              </a:solidFill>
              <a:latin typeface="Segoe UI Light"/>
              <a:cs typeface="Segoe UI Light"/>
            </a:endParaRPr>
          </a:p>
          <a:p>
            <a:pPr marL="808990" lvl="1" indent="-342900">
              <a:buFont typeface="Arial" panose="020B0604020202020204" pitchFamily="34" charset="0"/>
              <a:buChar char="•"/>
            </a:pPr>
            <a:r>
              <a:rPr lang="en-US" sz="1700">
                <a:solidFill>
                  <a:schemeClr val="bg1"/>
                </a:solidFill>
                <a:latin typeface="Segoe UI Light"/>
                <a:cs typeface="Segoe UI Light"/>
              </a:rPr>
              <a:t>CLI for Microsoft 365</a:t>
            </a:r>
          </a:p>
          <a:p>
            <a:pPr marL="808990" lvl="1" indent="-342900">
              <a:buFont typeface="Arial" panose="020B0604020202020204" pitchFamily="34" charset="0"/>
              <a:buChar char="•"/>
            </a:pPr>
            <a:r>
              <a:rPr lang="en-US" sz="1700">
                <a:solidFill>
                  <a:schemeClr val="bg1"/>
                </a:solidFill>
                <a:latin typeface="Segoe UI Light"/>
                <a:cs typeface="Segoe UI Light"/>
              </a:rPr>
              <a:t>Reusable PnP SPFx controls</a:t>
            </a:r>
          </a:p>
          <a:p>
            <a:pPr marL="342900" indent="-342900">
              <a:buFont typeface="Arial" panose="020B0604020202020204" pitchFamily="34" charset="0"/>
              <a:buChar char="•"/>
            </a:pPr>
            <a:endParaRPr lang="en-US" sz="1700" b="1">
              <a:solidFill>
                <a:schemeClr val="bg1"/>
              </a:solidFill>
              <a:latin typeface="Segoe UI Light"/>
              <a:cs typeface="Segoe UI Light"/>
            </a:endParaRPr>
          </a:p>
          <a:p>
            <a:pPr marL="342900" indent="-342900">
              <a:buFont typeface="Arial" panose="020B0604020202020204" pitchFamily="34" charset="0"/>
              <a:buChar char="•"/>
            </a:pPr>
            <a:r>
              <a:rPr lang="en-US" sz="1700" b="1">
                <a:solidFill>
                  <a:schemeClr val="bg1"/>
                </a:solidFill>
                <a:latin typeface="Segoe UI Light"/>
                <a:cs typeface="Segoe UI Light"/>
              </a:rPr>
              <a:t>New Community Samples</a:t>
            </a:r>
          </a:p>
          <a:p>
            <a:pPr marL="342900" indent="-342900">
              <a:buFont typeface="Arial" panose="020B0604020202020204" pitchFamily="34" charset="0"/>
              <a:buChar char="•"/>
            </a:pPr>
            <a:r>
              <a:rPr lang="en-US" sz="1700" b="1">
                <a:solidFill>
                  <a:schemeClr val="bg1"/>
                </a:solidFill>
                <a:latin typeface="Segoe UI Light"/>
                <a:cs typeface="Segoe UI Light"/>
              </a:rPr>
              <a:t>Picture time with Together Mode!</a:t>
            </a:r>
          </a:p>
          <a:p>
            <a:pPr marL="342900" indent="-342900">
              <a:buFont typeface="Arial" panose="020B0604020202020204" pitchFamily="34" charset="0"/>
              <a:buChar char="•"/>
            </a:pPr>
            <a:endParaRPr lang="en-US" sz="1700" b="1">
              <a:solidFill>
                <a:schemeClr val="bg1"/>
              </a:solidFill>
              <a:latin typeface="Segoe UI Light"/>
              <a:cs typeface="Segoe UI Light"/>
            </a:endParaRPr>
          </a:p>
          <a:p>
            <a:pPr marL="342900" indent="-342900">
              <a:buFont typeface="Arial" panose="020B0604020202020204" pitchFamily="34" charset="0"/>
              <a:buChar char="•"/>
            </a:pPr>
            <a:r>
              <a:rPr lang="en-US" sz="1700" b="1">
                <a:solidFill>
                  <a:schemeClr val="bg1"/>
                </a:solidFill>
                <a:latin typeface="Segoe UI Light"/>
                <a:cs typeface="Segoe UI Light"/>
              </a:rPr>
              <a:t>Demos</a:t>
            </a:r>
          </a:p>
          <a:p>
            <a:pPr marL="751840" lvl="1" indent="-285750">
              <a:buFont typeface="Arial"/>
              <a:buChar char="•"/>
            </a:pPr>
            <a:r>
              <a:rPr lang="en-US" sz="1700" b="1">
                <a:solidFill>
                  <a:schemeClr val="bg1"/>
                </a:solidFill>
                <a:latin typeface="Segoe UI Light"/>
                <a:ea typeface="+mn-lt"/>
                <a:cs typeface="+mn-lt"/>
              </a:rPr>
              <a:t>Derek Cash-Peterson</a:t>
            </a:r>
            <a:r>
              <a:rPr lang="en-US" sz="1700">
                <a:solidFill>
                  <a:schemeClr val="bg1"/>
                </a:solidFill>
                <a:latin typeface="Segoe UI Light"/>
                <a:ea typeface="+mn-lt"/>
                <a:cs typeface="+mn-lt"/>
              </a:rPr>
              <a:t> - Adaptive Card Design Gallery</a:t>
            </a:r>
            <a:endParaRPr lang="en-US">
              <a:solidFill>
                <a:schemeClr val="bg1"/>
              </a:solidFill>
              <a:latin typeface="Segoe UI Light"/>
              <a:ea typeface="+mn-lt"/>
              <a:cs typeface="+mn-lt"/>
            </a:endParaRPr>
          </a:p>
          <a:p>
            <a:pPr marL="808990" lvl="1" indent="-342900">
              <a:buFont typeface="Arial" panose="020B0604020202020204" pitchFamily="34" charset="0"/>
              <a:buChar char="•"/>
            </a:pPr>
            <a:endParaRPr lang="en-US" sz="1700">
              <a:solidFill>
                <a:schemeClr val="bg1"/>
              </a:solidFill>
              <a:latin typeface="Segoe UI Light"/>
              <a:ea typeface="+mn-lt"/>
              <a:cs typeface="Segoe UI Light"/>
            </a:endParaRPr>
          </a:p>
          <a:p>
            <a:pPr marL="751840" lvl="1" indent="-285750">
              <a:buFont typeface="Arial"/>
              <a:buChar char="•"/>
            </a:pPr>
            <a:r>
              <a:rPr lang="en-US" sz="1700" b="1">
                <a:solidFill>
                  <a:schemeClr val="bg1"/>
                </a:solidFill>
                <a:latin typeface="Segoe UI Light"/>
                <a:ea typeface="+mn-lt"/>
                <a:cs typeface="+mn-lt"/>
              </a:rPr>
              <a:t>Fabio Franzini</a:t>
            </a:r>
            <a:r>
              <a:rPr lang="en-US" sz="1700">
                <a:solidFill>
                  <a:schemeClr val="bg1"/>
                </a:solidFill>
                <a:latin typeface="Segoe UI Light"/>
                <a:ea typeface="+mn-lt"/>
                <a:cs typeface="+mn-lt"/>
              </a:rPr>
              <a:t> - Using Adaptive Cards control from the PnP control gallery in SPFx solutions</a:t>
            </a:r>
            <a:endParaRPr lang="en-US">
              <a:solidFill>
                <a:schemeClr val="bg1"/>
              </a:solidFill>
              <a:latin typeface="Segoe UI Light"/>
              <a:cs typeface="Segoe UI"/>
            </a:endParaRPr>
          </a:p>
          <a:p>
            <a:pPr marL="466090" lvl="1"/>
            <a:endParaRPr lang="en-US" sz="1700">
              <a:solidFill>
                <a:schemeClr val="bg1"/>
              </a:solidFill>
              <a:latin typeface="Segoe UI Light"/>
              <a:ea typeface="+mn-lt"/>
              <a:cs typeface="+mn-lt"/>
            </a:endParaRPr>
          </a:p>
          <a:p>
            <a:pPr marL="751840" lvl="1" indent="-285750">
              <a:buFont typeface="Arial,Sans-Serif"/>
              <a:buChar char="•"/>
            </a:pPr>
            <a:r>
              <a:rPr lang="en-US" sz="1700" b="1">
                <a:solidFill>
                  <a:schemeClr val="bg1"/>
                </a:solidFill>
                <a:latin typeface="Segoe UI Light"/>
                <a:ea typeface="+mn-lt"/>
                <a:cs typeface="+mn-lt"/>
              </a:rPr>
              <a:t>Paolo </a:t>
            </a:r>
            <a:r>
              <a:rPr lang="en-US" sz="1700" b="1" err="1">
                <a:solidFill>
                  <a:schemeClr val="bg1"/>
                </a:solidFill>
                <a:latin typeface="Segoe UI Light"/>
                <a:ea typeface="+mn-lt"/>
                <a:cs typeface="+mn-lt"/>
              </a:rPr>
              <a:t>Pialorsi</a:t>
            </a:r>
            <a:r>
              <a:rPr lang="en-US" sz="1700">
                <a:solidFill>
                  <a:schemeClr val="bg1"/>
                </a:solidFill>
                <a:latin typeface="Segoe UI Light"/>
                <a:ea typeface="+mn-lt"/>
                <a:cs typeface="+mn-lt"/>
              </a:rPr>
              <a:t> - Navigating Cards in Viva Connections ACEs </a:t>
            </a:r>
          </a:p>
        </p:txBody>
      </p:sp>
      <p:pic>
        <p:nvPicPr>
          <p:cNvPr id="4" name="Picture 3" descr="A picture containing clock, cup, drawing&#10;&#10;Description automatically generated">
            <a:extLst>
              <a:ext uri="{FF2B5EF4-FFF2-40B4-BE49-F238E27FC236}">
                <a16:creationId xmlns:a16="http://schemas.microsoft.com/office/drawing/2014/main" id="{839C8BBE-54CC-4AE4-84DB-78086C2A9B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6648" y="6349871"/>
            <a:ext cx="131249" cy="171171"/>
          </a:xfrm>
          <a:prstGeom prst="rect">
            <a:avLst/>
          </a:prstGeom>
          <a:effectLst>
            <a:outerShdw blurRad="50800" dist="38100" dir="2700000" algn="tl" rotWithShape="0">
              <a:prstClr val="black">
                <a:alpha val="40000"/>
              </a:prstClr>
            </a:outerShdw>
          </a:effectLst>
          <a:scene3d>
            <a:camera prst="perspectiveContrastingLeftFacing"/>
            <a:lightRig rig="threePt" dir="t"/>
          </a:scene3d>
        </p:spPr>
      </p:pic>
      <p:pic>
        <p:nvPicPr>
          <p:cNvPr id="11" name="Picture 2">
            <a:extLst>
              <a:ext uri="{FF2B5EF4-FFF2-40B4-BE49-F238E27FC236}">
                <a16:creationId xmlns:a16="http://schemas.microsoft.com/office/drawing/2014/main" id="{1969CEB2-97BE-4D53-B93F-16FBDB07A39C}"/>
              </a:ext>
            </a:extLst>
          </p:cNvPr>
          <p:cNvPicPr>
            <a:picLocks noChangeAspect="1" noChangeArrowheads="1"/>
          </p:cNvPicPr>
          <p:nvPr/>
        </p:nvPicPr>
        <p:blipFill rotWithShape="1">
          <a:blip r:embed="rId5"/>
          <a:srcRect l="2159" r="2159"/>
          <a:stretch/>
        </p:blipFill>
        <p:spPr bwMode="auto">
          <a:xfrm>
            <a:off x="9589546" y="144493"/>
            <a:ext cx="1327726" cy="1387635"/>
          </a:xfrm>
          <a:prstGeom prst="ellipse">
            <a:avLst/>
          </a:prstGeom>
          <a:ln>
            <a:noFill/>
          </a:ln>
          <a:effectLst>
            <a:softEdge rad="112500"/>
          </a:effectLst>
        </p:spPr>
      </p:pic>
      <p:sp>
        <p:nvSpPr>
          <p:cNvPr id="6" name="Rectangle 5">
            <a:extLst>
              <a:ext uri="{FF2B5EF4-FFF2-40B4-BE49-F238E27FC236}">
                <a16:creationId xmlns:a16="http://schemas.microsoft.com/office/drawing/2014/main" id="{39664CC4-FBB7-4693-82D5-A9E01C73D560}"/>
              </a:ext>
            </a:extLst>
          </p:cNvPr>
          <p:cNvSpPr/>
          <p:nvPr/>
        </p:nvSpPr>
        <p:spPr bwMode="auto">
          <a:xfrm rot="21344885">
            <a:off x="5759079" y="8497167"/>
            <a:ext cx="2242616" cy="1054305"/>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You are awesome! 🧡</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DCD767FA-ACE1-48DA-8B2B-1B47455D5B9B}"/>
              </a:ext>
            </a:extLst>
          </p:cNvPr>
          <p:cNvSpPr/>
          <p:nvPr/>
        </p:nvSpPr>
        <p:spPr bwMode="auto">
          <a:xfrm>
            <a:off x="8510256" y="9092219"/>
            <a:ext cx="2705513" cy="1343552"/>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Thank you for being part of the community 👏</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9654D62-2236-464A-8580-741BC5066077}"/>
              </a:ext>
            </a:extLst>
          </p:cNvPr>
          <p:cNvSpPr/>
          <p:nvPr/>
        </p:nvSpPr>
        <p:spPr bwMode="auto">
          <a:xfrm rot="237922">
            <a:off x="11249541" y="8244384"/>
            <a:ext cx="2242616" cy="1054305"/>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Have a great day! 👍</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2">
            <a:extLst>
              <a:ext uri="{FF2B5EF4-FFF2-40B4-BE49-F238E27FC236}">
                <a16:creationId xmlns:a16="http://schemas.microsoft.com/office/drawing/2014/main" id="{30DD5E75-AE1C-42EE-95F9-3C1689B260BC}"/>
              </a:ext>
            </a:extLst>
          </p:cNvPr>
          <p:cNvPicPr>
            <a:picLocks noChangeAspect="1" noChangeArrowheads="1"/>
          </p:cNvPicPr>
          <p:nvPr/>
        </p:nvPicPr>
        <p:blipFill rotWithShape="1">
          <a:blip r:embed="rId6"/>
          <a:srcRect l="2159" r="2159"/>
          <a:stretch/>
        </p:blipFill>
        <p:spPr bwMode="auto">
          <a:xfrm>
            <a:off x="10915373" y="168137"/>
            <a:ext cx="1327726" cy="1387635"/>
          </a:xfrm>
          <a:prstGeom prst="ellipse">
            <a:avLst/>
          </a:prstGeom>
          <a:ln>
            <a:noFill/>
          </a:ln>
          <a:effectLst>
            <a:softEdge rad="112500"/>
          </a:effectLst>
        </p:spPr>
      </p:pic>
      <p:pic>
        <p:nvPicPr>
          <p:cNvPr id="15" name="Picture 2" descr="A picture containing person, outdoor, person, wearing&#10;&#10;Description automatically generated">
            <a:extLst>
              <a:ext uri="{FF2B5EF4-FFF2-40B4-BE49-F238E27FC236}">
                <a16:creationId xmlns:a16="http://schemas.microsoft.com/office/drawing/2014/main" id="{93E33F33-16F6-44AF-9AC5-57603F31A144}"/>
              </a:ext>
            </a:extLst>
          </p:cNvPr>
          <p:cNvPicPr>
            <a:picLocks noChangeAspect="1" noChangeArrowheads="1"/>
          </p:cNvPicPr>
          <p:nvPr/>
        </p:nvPicPr>
        <p:blipFill rotWithShape="1">
          <a:blip r:embed="rId7"/>
          <a:srcRect l="2159" r="2159"/>
          <a:stretch/>
        </p:blipFill>
        <p:spPr bwMode="auto">
          <a:xfrm>
            <a:off x="8106145" y="144489"/>
            <a:ext cx="1327726" cy="1387635"/>
          </a:xfrm>
          <a:prstGeom prst="ellipse">
            <a:avLst/>
          </a:prstGeom>
          <a:ln>
            <a:noFill/>
          </a:ln>
          <a:effectLst>
            <a:softEdge rad="112500"/>
          </a:effectLst>
        </p:spPr>
      </p:pic>
    </p:spTree>
    <p:extLst>
      <p:ext uri="{BB962C8B-B14F-4D97-AF65-F5344CB8AC3E}">
        <p14:creationId xmlns:p14="http://schemas.microsoft.com/office/powerpoint/2010/main" val="10702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2000"/>
                                  </p:stCondLst>
                                  <p:childTnLst>
                                    <p:animMotion origin="layout" path="M 4.87618E-7 4.02633E-6 L -0.018 -1 " pathEditMode="relative" rAng="0" ptsTypes="AA">
                                      <p:cBhvr>
                                        <p:cTn id="6" dur="2000" fill="hold"/>
                                        <p:tgtEl>
                                          <p:spTgt spid="6"/>
                                        </p:tgtEl>
                                        <p:attrNameLst>
                                          <p:attrName>ppt_x</p:attrName>
                                          <p:attrName>ppt_y</p:attrName>
                                        </p:attrNameLst>
                                      </p:cBhvr>
                                      <p:rCtr x="-906" y="-50000"/>
                                    </p:animMotion>
                                  </p:childTnLst>
                                </p:cTn>
                              </p:par>
                              <p:par>
                                <p:cTn id="7" presetID="42" presetClass="path" presetSubtype="0" accel="50000" decel="50000" fill="hold" grpId="0" nodeType="withEffect">
                                  <p:stCondLst>
                                    <p:cond delay="3500"/>
                                  </p:stCondLst>
                                  <p:childTnLst>
                                    <p:animMotion origin="layout" path="M -1.43988E-6 -3.87653E-6 L -0.08552 -0.71062 " pathEditMode="relative" rAng="0" ptsTypes="AA">
                                      <p:cBhvr>
                                        <p:cTn id="8" dur="2000" fill="hold"/>
                                        <p:tgtEl>
                                          <p:spTgt spid="9"/>
                                        </p:tgtEl>
                                        <p:attrNameLst>
                                          <p:attrName>ppt_x</p:attrName>
                                          <p:attrName>ppt_y</p:attrName>
                                        </p:attrNameLst>
                                      </p:cBhvr>
                                      <p:rCtr x="-4276" y="-35542"/>
                                    </p:animMotion>
                                  </p:childTnLst>
                                </p:cTn>
                              </p:par>
                              <p:par>
                                <p:cTn id="9" presetID="42" presetClass="path" presetSubtype="0" accel="50000" decel="50000" fill="hold" grpId="0" nodeType="withEffect">
                                  <p:stCondLst>
                                    <p:cond delay="4500"/>
                                  </p:stCondLst>
                                  <p:childTnLst>
                                    <p:animMotion origin="layout" path="M 1.24585E-6 -1.85656E-6 L -0.1265 -0.84317 " pathEditMode="relative" rAng="0" ptsTypes="AA">
                                      <p:cBhvr>
                                        <p:cTn id="10" dur="2000" fill="hold"/>
                                        <p:tgtEl>
                                          <p:spTgt spid="13"/>
                                        </p:tgtEl>
                                        <p:attrNameLst>
                                          <p:attrName>ppt_x</p:attrName>
                                          <p:attrName>ppt_y</p:attrName>
                                        </p:attrNameLst>
                                      </p:cBhvr>
                                      <p:rCtr x="-6331" y="-421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Reusable SPFx Controls</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168035" y="1145866"/>
            <a:ext cx="5892683" cy="4953151"/>
          </a:xfrm>
        </p:spPr>
        <p:txBody>
          <a:bodyPr vert="horz" wrap="square" lIns="146304" tIns="91440" rIns="146304" bIns="91440" rtlCol="0" anchor="t">
            <a:spAutoFit/>
          </a:bodyPr>
          <a:lstStyle/>
          <a:p>
            <a:pPr lvl="1">
              <a:lnSpc>
                <a:spcPct val="100000"/>
              </a:lnSpc>
              <a:spcBef>
                <a:spcPts val="384"/>
              </a:spcBef>
            </a:pPr>
            <a:r>
              <a:rPr lang="en-US" sz="1600" b="1">
                <a:gradFill>
                  <a:gsLst>
                    <a:gs pos="1250">
                      <a:schemeClr val="tx1"/>
                    </a:gs>
                    <a:gs pos="100000">
                      <a:schemeClr val="tx1"/>
                    </a:gs>
                  </a:gsLst>
                  <a:lin ang="5400000" scaled="0"/>
                </a:gradFill>
                <a:latin typeface="+mn-lt"/>
                <a:cs typeface="Segoe UI"/>
              </a:rPr>
              <a:t>React Controls </a:t>
            </a:r>
            <a:r>
              <a:rPr lang="en-US" sz="1600" b="1">
                <a:cs typeface="Segoe UI"/>
              </a:rPr>
              <a:t>– 3.7.2</a:t>
            </a:r>
            <a:endParaRPr lang="en-US" sz="1600" b="1">
              <a:gradFill>
                <a:gsLst>
                  <a:gs pos="1250">
                    <a:schemeClr val="tx1"/>
                  </a:gs>
                  <a:gs pos="100000">
                    <a:schemeClr val="tx1"/>
                  </a:gs>
                </a:gsLst>
                <a:lin ang="5400000" scaled="0"/>
              </a:gradFill>
              <a:latin typeface="+mn-lt"/>
              <a:cs typeface="Segoe UI" panose="020B0502040204020203" pitchFamily="34" charset="0"/>
            </a:endParaRPr>
          </a:p>
          <a:p>
            <a:pPr marL="513715" lvl="2" indent="-285750">
              <a:lnSpc>
                <a:spcPct val="100000"/>
              </a:lnSpc>
              <a:spcBef>
                <a:spcPts val="384"/>
              </a:spcBef>
              <a:buFont typeface="Arial" panose="020B0604020202020204" pitchFamily="34" charset="0"/>
              <a:buChar char="•"/>
            </a:pPr>
            <a:r>
              <a:rPr lang="en-US" sz="1200">
                <a:cs typeface="Segoe UI"/>
              </a:rPr>
              <a:t>New  VariantThemeProvider control</a:t>
            </a:r>
            <a:endParaRPr lang="en-US"/>
          </a:p>
          <a:p>
            <a:pPr marL="513715" lvl="2" indent="-285750">
              <a:lnSpc>
                <a:spcPct val="100000"/>
              </a:lnSpc>
              <a:spcBef>
                <a:spcPts val="384"/>
              </a:spcBef>
              <a:buFont typeface="Arial" panose="020B0604020202020204" pitchFamily="34" charset="0"/>
              <a:buChar char="•"/>
            </a:pPr>
            <a:r>
              <a:rPr lang="en-US" sz="1200">
                <a:cs typeface="Segoe UI"/>
              </a:rPr>
              <a:t>New MonacoEditor control</a:t>
            </a:r>
          </a:p>
          <a:p>
            <a:pPr marL="513715" lvl="2" indent="-285750">
              <a:lnSpc>
                <a:spcPct val="100000"/>
              </a:lnSpc>
              <a:spcBef>
                <a:spcPts val="384"/>
              </a:spcBef>
              <a:buFont typeface="Arial" panose="020B0604020202020204" pitchFamily="34" charset="0"/>
              <a:buChar char="•"/>
            </a:pPr>
            <a:r>
              <a:rPr lang="en-US" sz="1200">
                <a:cs typeface="Segoe UI"/>
              </a:rPr>
              <a:t>Enhancements for multiple controls: Carousel, TreeView</a:t>
            </a:r>
          </a:p>
          <a:p>
            <a:pPr marL="513715" lvl="2" indent="-285750">
              <a:lnSpc>
                <a:spcPct val="100000"/>
              </a:lnSpc>
              <a:spcBef>
                <a:spcPts val="384"/>
              </a:spcBef>
              <a:buFont typeface="Arial" panose="020B0604020202020204" pitchFamily="34" charset="0"/>
              <a:buChar char="•"/>
            </a:pPr>
            <a:r>
              <a:rPr lang="en-US" sz="1200">
                <a:cs typeface="Segoe UI"/>
              </a:rPr>
              <a:t>SPFx v1.14.0 support</a:t>
            </a:r>
          </a:p>
          <a:p>
            <a:pPr marL="513715" lvl="2" indent="-285750">
              <a:lnSpc>
                <a:spcPct val="100000"/>
              </a:lnSpc>
              <a:spcBef>
                <a:spcPts val="384"/>
              </a:spcBef>
              <a:buFont typeface="Arial" panose="020B0604020202020204" pitchFamily="34" charset="0"/>
              <a:buChar char="•"/>
            </a:pPr>
            <a:r>
              <a:rPr lang="en-US" sz="1200">
                <a:cs typeface="Segoe UI"/>
              </a:rPr>
              <a:t>Various fixes</a:t>
            </a:r>
          </a:p>
          <a:p>
            <a:pPr lvl="1">
              <a:lnSpc>
                <a:spcPct val="100000"/>
              </a:lnSpc>
              <a:spcBef>
                <a:spcPts val="384"/>
              </a:spcBef>
            </a:pPr>
            <a:r>
              <a:rPr lang="en-US" sz="1200">
                <a:cs typeface="Segoe UI"/>
              </a:rPr>
              <a:t>Release notes: </a:t>
            </a:r>
            <a:r>
              <a:rPr lang="en-US" sz="1200">
                <a:cs typeface="Segoe UI"/>
                <a:hlinkClick r:id="rId3"/>
              </a:rPr>
              <a:t>https://pnp.github.io/sp-dev-fx-controls-react/about/release-notes/</a:t>
            </a:r>
            <a:endParaRPr lang="en-US" sz="1200">
              <a:ea typeface="+mn-lt"/>
              <a:cs typeface="+mn-lt"/>
            </a:endParaRPr>
          </a:p>
          <a:p>
            <a:pPr lvl="1">
              <a:lnSpc>
                <a:spcPct val="100000"/>
              </a:lnSpc>
              <a:spcBef>
                <a:spcPts val="384"/>
              </a:spcBef>
            </a:pPr>
            <a:r>
              <a:rPr lang="en-US" sz="1600" b="1">
                <a:cs typeface="Segoe UI"/>
              </a:rPr>
              <a:t>React Property Controls – 3.6.0</a:t>
            </a:r>
          </a:p>
          <a:p>
            <a:pPr marL="513715" lvl="2" indent="-285750">
              <a:lnSpc>
                <a:spcPct val="100000"/>
              </a:lnSpc>
              <a:spcBef>
                <a:spcPts val="384"/>
              </a:spcBef>
              <a:buFont typeface="Arial,Sans-Serif" panose="020B0604020202020204" pitchFamily="34" charset="0"/>
              <a:buChar char="•"/>
            </a:pPr>
            <a:r>
              <a:rPr lang="en-US" sz="1200">
                <a:solidFill>
                  <a:srgbClr val="2F2F2F"/>
                </a:solidFill>
                <a:ea typeface="+mn-lt"/>
                <a:cs typeface="+mn-lt"/>
              </a:rPr>
              <a:t>New MonacoEditor control</a:t>
            </a:r>
          </a:p>
          <a:p>
            <a:pPr marL="513715" lvl="2" indent="-285750">
              <a:lnSpc>
                <a:spcPct val="100000"/>
              </a:lnSpc>
              <a:spcBef>
                <a:spcPts val="384"/>
              </a:spcBef>
              <a:buFont typeface="Arial,Sans-Serif" panose="020B0604020202020204" pitchFamily="34" charset="0"/>
              <a:buChar char="•"/>
            </a:pPr>
            <a:r>
              <a:rPr lang="en-US" sz="1200">
                <a:solidFill>
                  <a:srgbClr val="2F2F2F"/>
                </a:solidFill>
                <a:ea typeface="+mn-lt"/>
                <a:cs typeface="+mn-lt"/>
              </a:rPr>
              <a:t>SPFx v1.14.0 support</a:t>
            </a:r>
          </a:p>
          <a:p>
            <a:pPr marL="513715" lvl="2" indent="-285750">
              <a:lnSpc>
                <a:spcPct val="100000"/>
              </a:lnSpc>
              <a:spcBef>
                <a:spcPts val="384"/>
              </a:spcBef>
              <a:buFont typeface="Arial,Sans-Serif" panose="020B0604020202020204" pitchFamily="34" charset="0"/>
              <a:buChar char="•"/>
            </a:pPr>
            <a:r>
              <a:rPr lang="en-US" sz="1200">
                <a:solidFill>
                  <a:srgbClr val="2F2F2F"/>
                </a:solidFill>
                <a:ea typeface="+mn-lt"/>
                <a:cs typeface="+mn-lt"/>
              </a:rPr>
              <a:t>Various fixes</a:t>
            </a:r>
            <a:endParaRPr lang="en-US"/>
          </a:p>
          <a:p>
            <a:pPr lvl="1">
              <a:lnSpc>
                <a:spcPct val="100000"/>
              </a:lnSpc>
              <a:spcBef>
                <a:spcPts val="384"/>
              </a:spcBef>
            </a:pPr>
            <a:r>
              <a:rPr lang="en-US" sz="1200">
                <a:ea typeface="+mn-lt"/>
                <a:cs typeface="+mn-lt"/>
              </a:rPr>
              <a:t>Release notes: </a:t>
            </a:r>
            <a:r>
              <a:rPr lang="en-US" sz="1200">
                <a:ea typeface="+mn-lt"/>
                <a:cs typeface="+mn-lt"/>
                <a:hlinkClick r:id="rId4"/>
              </a:rPr>
              <a:t>https://pnp.github.io/sp-dev-fx-property-controls/about/release-notes/</a:t>
            </a:r>
            <a:endParaRPr lang="en-US" sz="1200">
              <a:ea typeface="+mn-lt"/>
              <a:cs typeface="+mn-lt"/>
            </a:endParaRPr>
          </a:p>
          <a:p>
            <a:pPr lvl="1"/>
            <a:endParaRPr lang="en-US" sz="1200">
              <a:ea typeface="+mn-lt"/>
              <a:cs typeface="+mn-lt"/>
            </a:endParaRPr>
          </a:p>
          <a:p>
            <a:pPr lvl="1"/>
            <a:r>
              <a:rPr lang="en-US" sz="1200">
                <a:ea typeface="+mn-lt"/>
                <a:cs typeface="+mn-lt"/>
              </a:rPr>
              <a:t>Special thanks to our contributors: Amir </a:t>
            </a:r>
            <a:r>
              <a:rPr lang="en-US" sz="1200" err="1">
                <a:ea typeface="+mn-lt"/>
                <a:cs typeface="+mn-lt"/>
              </a:rPr>
              <a:t>Msai</a:t>
            </a:r>
            <a:r>
              <a:rPr lang="en-US" sz="1200">
                <a:ea typeface="+mn-lt"/>
                <a:cs typeface="+mn-lt"/>
              </a:rPr>
              <a:t>, Chad </a:t>
            </a:r>
            <a:r>
              <a:rPr lang="en-US" sz="1200" err="1">
                <a:ea typeface="+mn-lt"/>
                <a:cs typeface="+mn-lt"/>
              </a:rPr>
              <a:t>Eiserloh</a:t>
            </a:r>
            <a:r>
              <a:rPr lang="en-US" sz="1200">
                <a:ea typeface="+mn-lt"/>
                <a:cs typeface="+mn-lt"/>
              </a:rPr>
              <a:t>, Fabio Franzini, </a:t>
            </a:r>
            <a:r>
              <a:rPr lang="en-US" sz="1200" err="1">
                <a:ea typeface="+mn-lt"/>
                <a:cs typeface="+mn-lt"/>
              </a:rPr>
              <a:t>GuidoZam</a:t>
            </a:r>
            <a:r>
              <a:rPr lang="en-US" sz="1200">
                <a:ea typeface="+mn-lt"/>
                <a:cs typeface="+mn-lt"/>
              </a:rPr>
              <a:t>, João Mendes, Mathijs Verbeeck, Rolands </a:t>
            </a:r>
            <a:r>
              <a:rPr lang="en-US" sz="1200" err="1">
                <a:ea typeface="+mn-lt"/>
                <a:cs typeface="+mn-lt"/>
              </a:rPr>
              <a:t>Strakis</a:t>
            </a:r>
            <a:r>
              <a:rPr lang="en-US" sz="1200">
                <a:ea typeface="+mn-lt"/>
                <a:cs typeface="+mn-lt"/>
              </a:rPr>
              <a:t>, Won Song.</a:t>
            </a:r>
          </a:p>
          <a:p>
            <a:pPr lvl="1">
              <a:spcBef>
                <a:spcPts val="0"/>
              </a:spcBef>
            </a:pPr>
            <a:endParaRPr lang="en-US" sz="1200">
              <a:ea typeface="+mn-lt"/>
              <a:cs typeface="+mn-lt"/>
            </a:endParaRPr>
          </a:p>
          <a:p>
            <a:pPr lvl="1"/>
            <a:r>
              <a:rPr lang="en-US" sz="1200" b="1">
                <a:ea typeface="+mn-lt"/>
                <a:cs typeface="+mn-lt"/>
              </a:rPr>
              <a:t>More information: </a:t>
            </a:r>
            <a:endParaRPr lang="en-US" sz="1200">
              <a:cs typeface="Segoe UI"/>
            </a:endParaRPr>
          </a:p>
          <a:p>
            <a:pPr lvl="1"/>
            <a:r>
              <a:rPr lang="en-US" sz="1200">
                <a:ea typeface="+mn-lt"/>
                <a:cs typeface="+mn-lt"/>
                <a:hlinkClick r:id="rId5"/>
              </a:rPr>
              <a:t>https://sharepoint.github.io/sp-dev-fx-property-controls</a:t>
            </a:r>
            <a:r>
              <a:rPr lang="en-US" sz="1200">
                <a:ea typeface="+mn-lt"/>
                <a:cs typeface="+mn-lt"/>
              </a:rPr>
              <a:t> </a:t>
            </a:r>
            <a:br>
              <a:rPr lang="en-US" sz="1200">
                <a:ea typeface="+mn-lt"/>
                <a:cs typeface="+mn-lt"/>
              </a:rPr>
            </a:br>
            <a:r>
              <a:rPr lang="en-US" sz="1200">
                <a:ea typeface="+mn-lt"/>
                <a:cs typeface="+mn-lt"/>
              </a:rPr>
              <a:t> </a:t>
            </a:r>
            <a:r>
              <a:rPr lang="en-US" sz="1200">
                <a:ea typeface="+mn-lt"/>
                <a:cs typeface="+mn-lt"/>
                <a:hlinkClick r:id="rId6"/>
              </a:rPr>
              <a:t>https://sharepoint.github.io/sp-dev-fx-controls-react</a:t>
            </a:r>
            <a:r>
              <a:rPr lang="en-US" sz="1200">
                <a:ea typeface="+mn-lt"/>
                <a:cs typeface="+mn-lt"/>
              </a:rPr>
              <a:t> </a:t>
            </a:r>
            <a:endParaRPr lang="en-US" sz="1200">
              <a:cs typeface="Segoe UI"/>
            </a:endParaRPr>
          </a:p>
          <a:p>
            <a:pPr lvl="1"/>
            <a:r>
              <a:rPr lang="en-US" sz="1200" b="1">
                <a:ea typeface="+mn-lt"/>
                <a:cs typeface="+mn-lt"/>
              </a:rPr>
              <a:t>Twitter: </a:t>
            </a:r>
            <a:r>
              <a:rPr lang="en-US" sz="1200">
                <a:ea typeface="+mn-lt"/>
                <a:cs typeface="+mn-lt"/>
              </a:rPr>
              <a:t>@M365PnPControls</a:t>
            </a:r>
            <a:endParaRPr lang="en-US" sz="1200">
              <a:cs typeface="Segoe UI"/>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pic>
        <p:nvPicPr>
          <p:cNvPr id="5" name="Picture 18" descr="Graphical user interface, text, application&#10;&#10;Description automatically generated">
            <a:extLst>
              <a:ext uri="{FF2B5EF4-FFF2-40B4-BE49-F238E27FC236}">
                <a16:creationId xmlns:a16="http://schemas.microsoft.com/office/drawing/2014/main" id="{A04E1B97-E803-931A-04AD-01E2E8AADF4B}"/>
              </a:ext>
            </a:extLst>
          </p:cNvPr>
          <p:cNvPicPr>
            <a:picLocks noChangeAspect="1"/>
          </p:cNvPicPr>
          <p:nvPr/>
        </p:nvPicPr>
        <p:blipFill>
          <a:blip r:embed="rId7"/>
          <a:stretch>
            <a:fillRect/>
          </a:stretch>
        </p:blipFill>
        <p:spPr>
          <a:xfrm>
            <a:off x="6211583" y="1212426"/>
            <a:ext cx="4079355" cy="3062802"/>
          </a:xfrm>
          <a:prstGeom prst="rect">
            <a:avLst/>
          </a:prstGeom>
        </p:spPr>
      </p:pic>
      <p:pic>
        <p:nvPicPr>
          <p:cNvPr id="19" name="Picture 19" descr="A picture containing graphical user interface&#10;&#10;Description automatically generated">
            <a:extLst>
              <a:ext uri="{FF2B5EF4-FFF2-40B4-BE49-F238E27FC236}">
                <a16:creationId xmlns:a16="http://schemas.microsoft.com/office/drawing/2014/main" id="{9A4816E9-B114-1256-C3E7-48A28307FE0D}"/>
              </a:ext>
            </a:extLst>
          </p:cNvPr>
          <p:cNvPicPr>
            <a:picLocks noChangeAspect="1"/>
          </p:cNvPicPr>
          <p:nvPr/>
        </p:nvPicPr>
        <p:blipFill>
          <a:blip r:embed="rId8"/>
          <a:stretch>
            <a:fillRect/>
          </a:stretch>
        </p:blipFill>
        <p:spPr>
          <a:xfrm>
            <a:off x="7858563" y="3448065"/>
            <a:ext cx="4300576" cy="2951251"/>
          </a:xfrm>
          <a:prstGeom prst="rect">
            <a:avLst/>
          </a:prstGeom>
        </p:spPr>
      </p:pic>
    </p:spTree>
    <p:extLst>
      <p:ext uri="{BB962C8B-B14F-4D97-AF65-F5344CB8AC3E}">
        <p14:creationId xmlns:p14="http://schemas.microsoft.com/office/powerpoint/2010/main" val="403761192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PnP SPFx Community Yeoman Generator</a:t>
            </a:r>
            <a:br>
              <a:rPr lang="en-US"/>
            </a:br>
            <a:br>
              <a:rPr lang="en-US"/>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63378989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6605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PnP SPFx Generator</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pic>
        <p:nvPicPr>
          <p:cNvPr id="21" name="Picture 6" descr="https://avatars0.githubusercontent.com/u/139426?v=3&amp;s=400">
            <a:extLst>
              <a:ext uri="{FF2B5EF4-FFF2-40B4-BE49-F238E27FC236}">
                <a16:creationId xmlns:a16="http://schemas.microsoft.com/office/drawing/2014/main" id="{3D73D600-1BFC-4357-B5D6-22D2079AD0A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438835" y="4534222"/>
            <a:ext cx="913807" cy="91380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react logo">
            <a:extLst>
              <a:ext uri="{FF2B5EF4-FFF2-40B4-BE49-F238E27FC236}">
                <a16:creationId xmlns:a16="http://schemas.microsoft.com/office/drawing/2014/main" id="{1924CC36-C72F-403C-835A-74E30F5F0C4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253851" y="4534222"/>
            <a:ext cx="913807" cy="91380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vue.js logo">
            <a:extLst>
              <a:ext uri="{FF2B5EF4-FFF2-40B4-BE49-F238E27FC236}">
                <a16:creationId xmlns:a16="http://schemas.microsoft.com/office/drawing/2014/main" id="{096028B9-D0FA-4F4E-966C-E4335A65C34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422480" y="4300177"/>
            <a:ext cx="1364250" cy="13642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F2AC7E57-E8CE-4F4B-90B2-AB742F5E118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51497" y="5598636"/>
            <a:ext cx="1134968" cy="983234"/>
          </a:xfrm>
          <a:prstGeom prst="rect">
            <a:avLst/>
          </a:prstGeom>
        </p:spPr>
      </p:pic>
      <p:pic>
        <p:nvPicPr>
          <p:cNvPr id="2052" name="Picture 4" descr="Image result for knockout logo">
            <a:extLst>
              <a:ext uri="{FF2B5EF4-FFF2-40B4-BE49-F238E27FC236}">
                <a16:creationId xmlns:a16="http://schemas.microsoft.com/office/drawing/2014/main" id="{B8B7A659-8531-4D77-9A5A-9C00506B5616}"/>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419479" y="5564740"/>
            <a:ext cx="1512682" cy="11345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handlebars logo">
            <a:extLst>
              <a:ext uri="{FF2B5EF4-FFF2-40B4-BE49-F238E27FC236}">
                <a16:creationId xmlns:a16="http://schemas.microsoft.com/office/drawing/2014/main" id="{D27FF628-19A3-440F-AE1A-9124EBF93915}"/>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941898" y="5726188"/>
            <a:ext cx="1599862" cy="79993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40805" y="1291282"/>
            <a:ext cx="5428137" cy="2241639"/>
          </a:xfrm>
        </p:spPr>
        <p:txBody>
          <a:bodyPr vert="horz" wrap="square" lIns="146304" tIns="91440" rIns="146304" bIns="91440" rtlCol="0" anchor="t">
            <a:spAutoFit/>
          </a:bodyPr>
          <a:lstStyle/>
          <a:p>
            <a:pPr lvl="1">
              <a:lnSpc>
                <a:spcPct val="100000"/>
              </a:lnSpc>
              <a:spcBef>
                <a:spcPts val="384"/>
              </a:spcBef>
            </a:pPr>
            <a:r>
              <a:rPr lang="en-US" sz="1800" b="1">
                <a:cs typeface="Segoe UI"/>
              </a:rPr>
              <a:t>@pnp/generator-spfx - 1.16.0</a:t>
            </a:r>
            <a:endParaRPr lang="en-US" sz="1800" b="1">
              <a:cs typeface="Segoe UI" panose="020B0502040204020203" pitchFamily="34" charset="0"/>
            </a:endParaRPr>
          </a:p>
          <a:p>
            <a:pPr marL="285750" lvl="1" indent="-285750">
              <a:buFont typeface="Arial"/>
              <a:buChar char="•"/>
            </a:pPr>
            <a:endParaRPr lang="en-US" sz="1400">
              <a:ea typeface="+mn-lt"/>
              <a:cs typeface="+mn-lt"/>
            </a:endParaRPr>
          </a:p>
          <a:p>
            <a:pPr marL="285750" lvl="1" indent="-285750">
              <a:buFont typeface="Arial"/>
              <a:buChar char="•"/>
            </a:pPr>
            <a:endParaRPr lang="en-US" sz="1400">
              <a:ea typeface="+mn-lt"/>
              <a:cs typeface="+mn-lt"/>
            </a:endParaRPr>
          </a:p>
          <a:p>
            <a:pPr lvl="1"/>
            <a:r>
              <a:rPr lang="en-US" sz="1400">
                <a:ea typeface="+mn-lt"/>
                <a:cs typeface="+mn-lt"/>
              </a:rPr>
              <a:t>In progress and on the way to 1.17.0</a:t>
            </a:r>
          </a:p>
          <a:p>
            <a:pPr marL="285750" lvl="1" indent="-285750">
              <a:buFont typeface="Arial"/>
              <a:buChar char="•"/>
            </a:pPr>
            <a:r>
              <a:rPr lang="en-US" sz="1400">
                <a:ea typeface="+mn-lt"/>
                <a:cs typeface="+mn-lt"/>
              </a:rPr>
              <a:t>Upgrade to SPFx 1.12.1 in progress</a:t>
            </a:r>
            <a:endParaRPr lang="en-US" sz="1400">
              <a:cs typeface="Segoe UI"/>
            </a:endParaRPr>
          </a:p>
          <a:p>
            <a:pPr marL="285750" lvl="1" indent="-285750">
              <a:buFont typeface="Arial"/>
              <a:buChar char="•"/>
            </a:pPr>
            <a:r>
              <a:rPr lang="en-US" sz="1400">
                <a:ea typeface="+mn-lt"/>
                <a:cs typeface="+mn-lt"/>
              </a:rPr>
              <a:t>Drop of IE11 support (optional)</a:t>
            </a:r>
          </a:p>
          <a:p>
            <a:pPr marL="285750" lvl="1" indent="-285750">
              <a:lnSpc>
                <a:spcPct val="100000"/>
              </a:lnSpc>
              <a:spcBef>
                <a:spcPts val="384"/>
              </a:spcBef>
              <a:buFont typeface="Arial" panose="020B0604020202020204" pitchFamily="34" charset="0"/>
              <a:buChar char="•"/>
            </a:pPr>
            <a:r>
              <a:rPr lang="en-US" sz="1600">
                <a:cs typeface="Segoe UI"/>
              </a:rPr>
              <a:t>Angular 12 support</a:t>
            </a:r>
          </a:p>
          <a:p>
            <a:pPr marL="285750" lvl="1" indent="-285750">
              <a:lnSpc>
                <a:spcPct val="100000"/>
              </a:lnSpc>
              <a:spcBef>
                <a:spcPts val="384"/>
              </a:spcBef>
              <a:buFont typeface="Arial" panose="020B0604020202020204" pitchFamily="34" charset="0"/>
              <a:buChar char="•"/>
            </a:pPr>
            <a:r>
              <a:rPr lang="en-US" sz="1600">
                <a:cs typeface="Segoe UI"/>
              </a:rPr>
              <a:t>Update of outdated libraries</a:t>
            </a:r>
          </a:p>
        </p:txBody>
      </p:sp>
      <p:pic>
        <p:nvPicPr>
          <p:cNvPr id="20" name="Picture 19">
            <a:extLst>
              <a:ext uri="{FF2B5EF4-FFF2-40B4-BE49-F238E27FC236}">
                <a16:creationId xmlns:a16="http://schemas.microsoft.com/office/drawing/2014/main" id="{6E9579C1-A2D2-48DB-800C-5A9B90D26401}"/>
              </a:ext>
            </a:extLst>
          </p:cNvPr>
          <p:cNvPicPr>
            <a:picLocks noChangeAspect="1"/>
          </p:cNvPicPr>
          <p:nvPr/>
        </p:nvPicPr>
        <p:blipFill>
          <a:blip r:embed="rId9"/>
          <a:stretch>
            <a:fillRect/>
          </a:stretch>
        </p:blipFill>
        <p:spPr>
          <a:xfrm>
            <a:off x="4986992" y="2317335"/>
            <a:ext cx="6827782" cy="2067352"/>
          </a:xfrm>
          <a:prstGeom prst="rect">
            <a:avLst/>
          </a:prstGeom>
        </p:spPr>
      </p:pic>
      <p:sp>
        <p:nvSpPr>
          <p:cNvPr id="23" name="AutoShape 2">
            <a:extLst>
              <a:ext uri="{FF2B5EF4-FFF2-40B4-BE49-F238E27FC236}">
                <a16:creationId xmlns:a16="http://schemas.microsoft.com/office/drawing/2014/main" id="{D776F843-5083-4642-AFEB-BEDBD4A3FEC5}"/>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a:extLst>
              <a:ext uri="{FF2B5EF4-FFF2-40B4-BE49-F238E27FC236}">
                <a16:creationId xmlns:a16="http://schemas.microsoft.com/office/drawing/2014/main" id="{236AFBA3-A4B6-4A25-9293-48B0AC48D4EE}"/>
              </a:ext>
            </a:extLst>
          </p:cNvPr>
          <p:cNvSpPr/>
          <p:nvPr/>
        </p:nvSpPr>
        <p:spPr bwMode="auto">
          <a:xfrm>
            <a:off x="351164" y="5600659"/>
            <a:ext cx="3314501" cy="383967"/>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34" name="Picture 10" descr="Image result for aurelia javascript logo">
            <a:extLst>
              <a:ext uri="{FF2B5EF4-FFF2-40B4-BE49-F238E27FC236}">
                <a16:creationId xmlns:a16="http://schemas.microsoft.com/office/drawing/2014/main" id="{02880DC0-2F8A-4C8E-B501-45F5CBF9D8AC}"/>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7081749" y="4561819"/>
            <a:ext cx="900925" cy="8396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87BA4B33-8202-4522-B748-A82DA45F8839}"/>
              </a:ext>
            </a:extLst>
          </p:cNvPr>
          <p:cNvPicPr>
            <a:picLocks noChangeAspect="1"/>
          </p:cNvPicPr>
          <p:nvPr/>
        </p:nvPicPr>
        <p:blipFill>
          <a:blip r:embed="rId11"/>
          <a:stretch>
            <a:fillRect/>
          </a:stretch>
        </p:blipFill>
        <p:spPr>
          <a:xfrm>
            <a:off x="8509073" y="248785"/>
            <a:ext cx="3655130" cy="2884986"/>
          </a:xfrm>
          <a:prstGeom prst="rect">
            <a:avLst/>
          </a:prstGeom>
          <a:ln>
            <a:solidFill>
              <a:schemeClr val="tx1">
                <a:lumMod val="10000"/>
                <a:lumOff val="90000"/>
              </a:schemeClr>
            </a:solidFill>
          </a:ln>
        </p:spPr>
      </p:pic>
      <p:sp>
        <p:nvSpPr>
          <p:cNvPr id="4" name="Rectangle 3">
            <a:extLst>
              <a:ext uri="{FF2B5EF4-FFF2-40B4-BE49-F238E27FC236}">
                <a16:creationId xmlns:a16="http://schemas.microsoft.com/office/drawing/2014/main" id="{2C9C6A2B-E7D0-4147-AE94-53C90736E7C4}"/>
              </a:ext>
            </a:extLst>
          </p:cNvPr>
          <p:cNvSpPr/>
          <p:nvPr/>
        </p:nvSpPr>
        <p:spPr>
          <a:xfrm>
            <a:off x="270177" y="5236046"/>
            <a:ext cx="4843643" cy="1456809"/>
          </a:xfrm>
          <a:prstGeom prst="rect">
            <a:avLst/>
          </a:prstGeom>
          <a:noFill/>
        </p:spPr>
        <p:txBody>
          <a:bodyPr wrap="square" lIns="91440" tIns="45720" rIns="91440" bIns="45720" anchor="t">
            <a:spAutoFit/>
          </a:bodyPr>
          <a:lstStyle/>
          <a:p>
            <a:pPr>
              <a:lnSpc>
                <a:spcPct val="150000"/>
              </a:lnSpc>
              <a:spcBef>
                <a:spcPts val="384"/>
              </a:spcBef>
            </a:pPr>
            <a:r>
              <a:rPr lang="en-US" sz="1400" b="1">
                <a:gradFill>
                  <a:gsLst>
                    <a:gs pos="1250">
                      <a:schemeClr val="tx1"/>
                    </a:gs>
                    <a:gs pos="100000">
                      <a:schemeClr val="tx1"/>
                    </a:gs>
                  </a:gsLst>
                  <a:lin ang="5400000" scaled="0"/>
                </a:gradFill>
                <a:cs typeface="Segoe UI"/>
              </a:rPr>
              <a:t>Install the latest version via </a:t>
            </a:r>
            <a:r>
              <a:rPr lang="en-US" sz="1400" b="1" err="1">
                <a:gradFill>
                  <a:gsLst>
                    <a:gs pos="1250">
                      <a:schemeClr val="tx1"/>
                    </a:gs>
                    <a:gs pos="100000">
                      <a:schemeClr val="tx1"/>
                    </a:gs>
                  </a:gsLst>
                  <a:lin ang="5400000" scaled="0"/>
                </a:gradFill>
                <a:cs typeface="Segoe UI"/>
              </a:rPr>
              <a:t>npm</a:t>
            </a:r>
            <a:r>
              <a:rPr lang="en-US" sz="1400" b="1">
                <a:gradFill>
                  <a:gsLst>
                    <a:gs pos="1250">
                      <a:schemeClr val="tx1"/>
                    </a:gs>
                    <a:gs pos="100000">
                      <a:schemeClr val="tx1"/>
                    </a:gs>
                  </a:gsLst>
                  <a:lin ang="5400000" scaled="0"/>
                </a:gradFill>
                <a:cs typeface="Segoe UI"/>
              </a:rPr>
              <a:t>:</a:t>
            </a:r>
            <a:br>
              <a:rPr lang="en-US" sz="1400" b="1">
                <a:cs typeface="Segoe UI"/>
              </a:rPr>
            </a:br>
            <a:r>
              <a:rPr lang="en-US" sz="1400">
                <a:solidFill>
                  <a:schemeClr val="bg2"/>
                </a:solidFill>
                <a:highlight>
                  <a:srgbClr val="000000"/>
                </a:highlight>
                <a:cs typeface="Segoe UI"/>
              </a:rPr>
              <a:t>    </a:t>
            </a:r>
            <a:r>
              <a:rPr lang="en-US" sz="1400" err="1">
                <a:solidFill>
                  <a:schemeClr val="bg2"/>
                </a:solidFill>
                <a:highlight>
                  <a:srgbClr val="000000"/>
                </a:highlight>
                <a:cs typeface="Segoe UI"/>
              </a:rPr>
              <a:t>npm</a:t>
            </a:r>
            <a:r>
              <a:rPr lang="en-US" sz="1400">
                <a:solidFill>
                  <a:schemeClr val="bg2"/>
                </a:solidFill>
                <a:highlight>
                  <a:srgbClr val="000000"/>
                </a:highlight>
                <a:cs typeface="Segoe UI"/>
              </a:rPr>
              <a:t> install -g @pnp/generator-spfx</a:t>
            </a:r>
            <a:br>
              <a:rPr lang="en-US" sz="1400">
                <a:solidFill>
                  <a:schemeClr val="bg2"/>
                </a:solidFill>
                <a:highlight>
                  <a:srgbClr val="000000"/>
                </a:highlight>
                <a:cs typeface="Segoe UI"/>
              </a:rPr>
            </a:br>
            <a:r>
              <a:rPr lang="en-US" sz="600">
                <a:solidFill>
                  <a:schemeClr val="bg2"/>
                </a:solidFill>
                <a:highlight>
                  <a:srgbClr val="000000"/>
                </a:highlight>
                <a:cs typeface="Segoe UI"/>
              </a:rPr>
              <a:t> </a:t>
            </a:r>
            <a:endParaRPr lang="en-US" sz="800">
              <a:solidFill>
                <a:schemeClr val="bg2"/>
              </a:solidFill>
              <a:cs typeface="Segoe UI"/>
            </a:endParaRPr>
          </a:p>
          <a:p>
            <a:pPr>
              <a:spcBef>
                <a:spcPts val="384"/>
              </a:spcBef>
            </a:pPr>
            <a:r>
              <a:rPr lang="en-US" sz="1400" b="1">
                <a:gradFill>
                  <a:gsLst>
                    <a:gs pos="1250">
                      <a:schemeClr val="tx1"/>
                    </a:gs>
                    <a:gs pos="100000">
                      <a:schemeClr val="tx1"/>
                    </a:gs>
                  </a:gsLst>
                  <a:lin ang="5400000" scaled="0"/>
                </a:gradFill>
                <a:cs typeface="Segoe UI"/>
              </a:rPr>
              <a:t>Documentation:</a:t>
            </a:r>
            <a:r>
              <a:rPr lang="en-US" sz="1400">
                <a:gradFill>
                  <a:gsLst>
                    <a:gs pos="1250">
                      <a:schemeClr val="tx1"/>
                    </a:gs>
                    <a:gs pos="100000">
                      <a:schemeClr val="tx1"/>
                    </a:gs>
                  </a:gsLst>
                  <a:lin ang="5400000" scaled="0"/>
                </a:gradFill>
                <a:cs typeface="Segoe UI"/>
              </a:rPr>
              <a:t> </a:t>
            </a:r>
            <a:r>
              <a:rPr lang="en-US" sz="1400">
                <a:gradFill>
                  <a:gsLst>
                    <a:gs pos="1250">
                      <a:schemeClr val="tx1"/>
                    </a:gs>
                    <a:gs pos="100000">
                      <a:schemeClr val="tx1"/>
                    </a:gs>
                  </a:gsLst>
                  <a:lin ang="5400000" scaled="0"/>
                </a:gradFill>
                <a:cs typeface="Segoe UI"/>
                <a:hlinkClick r:id="rId12">
                  <a:extLst>
                    <a:ext uri="{A12FA001-AC4F-418D-AE19-62706E023703}">
                      <ahyp:hlinkClr xmlns:ahyp="http://schemas.microsoft.com/office/drawing/2018/hyperlinkcolor" val="tx"/>
                    </a:ext>
                  </a:extLst>
                </a:hlinkClick>
              </a:rPr>
              <a:t>https://aka.ms/pnpgenerator</a:t>
            </a:r>
            <a:endParaRPr lang="en-US" sz="1400">
              <a:gradFill>
                <a:gsLst>
                  <a:gs pos="1250">
                    <a:schemeClr val="tx1"/>
                  </a:gs>
                  <a:gs pos="100000">
                    <a:schemeClr val="tx1"/>
                  </a:gs>
                </a:gsLst>
                <a:lin ang="5400000" scaled="0"/>
              </a:gradFill>
              <a:cs typeface="Segoe UI"/>
            </a:endParaRPr>
          </a:p>
          <a:p>
            <a:pPr>
              <a:spcBef>
                <a:spcPts val="384"/>
              </a:spcBef>
            </a:pPr>
            <a:r>
              <a:rPr lang="en-US" sz="1400">
                <a:gradFill>
                  <a:gsLst>
                    <a:gs pos="1250">
                      <a:schemeClr val="tx1"/>
                    </a:gs>
                    <a:gs pos="100000">
                      <a:schemeClr val="tx1"/>
                    </a:gs>
                  </a:gsLst>
                  <a:lin ang="5400000" scaled="0"/>
                </a:gradFill>
                <a:cs typeface="Segoe UI"/>
              </a:rPr>
              <a:t>Chat on </a:t>
            </a:r>
            <a:r>
              <a:rPr lang="en-US" sz="1400" err="1">
                <a:gradFill>
                  <a:gsLst>
                    <a:gs pos="1250">
                      <a:schemeClr val="tx1"/>
                    </a:gs>
                    <a:gs pos="100000">
                      <a:schemeClr val="tx1"/>
                    </a:gs>
                  </a:gsLst>
                  <a:lin ang="5400000" scaled="0"/>
                </a:gradFill>
                <a:cs typeface="Segoe UI"/>
              </a:rPr>
              <a:t>Gitter</a:t>
            </a:r>
            <a:r>
              <a:rPr lang="en-US" sz="1400">
                <a:gradFill>
                  <a:gsLst>
                    <a:gs pos="1250">
                      <a:schemeClr val="tx1"/>
                    </a:gs>
                    <a:gs pos="100000">
                      <a:schemeClr val="tx1"/>
                    </a:gs>
                  </a:gsLst>
                  <a:lin ang="5400000" scaled="0"/>
                </a:gradFill>
                <a:cs typeface="Segoe UI"/>
              </a:rPr>
              <a:t>: https://gitter.im/generator-spfx/generator</a:t>
            </a:r>
          </a:p>
        </p:txBody>
      </p:sp>
      <p:sp>
        <p:nvSpPr>
          <p:cNvPr id="19" name="Rectangle 18">
            <a:extLst>
              <a:ext uri="{FF2B5EF4-FFF2-40B4-BE49-F238E27FC236}">
                <a16:creationId xmlns:a16="http://schemas.microsoft.com/office/drawing/2014/main" id="{F2E4706A-110D-4A35-AC7A-4259BFAF4B45}"/>
              </a:ext>
            </a:extLst>
          </p:cNvPr>
          <p:cNvSpPr/>
          <p:nvPr/>
        </p:nvSpPr>
        <p:spPr bwMode="auto">
          <a:xfrm>
            <a:off x="2154940" y="2314266"/>
            <a:ext cx="8728425" cy="2341261"/>
          </a:xfrm>
          <a:prstGeom prst="rect">
            <a:avLst/>
          </a:prstGeom>
          <a:solidFill>
            <a:srgbClr val="ED7D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UPDATES REQUESTED</a:t>
            </a: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5818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2000"/>
                                  </p:stCondLst>
                                  <p:childTnLst>
                                    <p:animScale>
                                      <p:cBhvr>
                                        <p:cTn id="6" dur="2000" fill="hold"/>
                                        <p:tgtEl>
                                          <p:spTgt spid="2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PnP Modern Search</a:t>
            </a:r>
            <a:br>
              <a:rPr lang="en-US" sz="2800"/>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560930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7834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40375" y="1212849"/>
            <a:ext cx="7032343" cy="5545181"/>
          </a:xfrm>
        </p:spPr>
        <p:txBody>
          <a:bodyPr vert="horz" wrap="square" lIns="146304" tIns="91440" rIns="146304" bIns="91440" rtlCol="0" anchor="t">
            <a:noAutofit/>
          </a:bodyPr>
          <a:lstStyle/>
          <a:p>
            <a:pPr lvl="1"/>
            <a:r>
              <a:rPr lang="en-US" b="1" dirty="0">
                <a:hlinkClick r:id="rId3"/>
              </a:rPr>
              <a:t>http://aka.ms/pnp-search</a:t>
            </a:r>
            <a:br>
              <a:rPr lang="en-US" b="1" dirty="0"/>
            </a:br>
            <a:endParaRPr lang="en-US" b="1" dirty="0"/>
          </a:p>
          <a:p>
            <a:pPr lvl="1"/>
            <a:r>
              <a:rPr lang="en-US" b="1" dirty="0"/>
              <a:t>Building modern Search experiences with flexible web parts</a:t>
            </a:r>
            <a:endParaRPr lang="en-US" b="1" dirty="0">
              <a:cs typeface="Segoe UI"/>
            </a:endParaRPr>
          </a:p>
          <a:p>
            <a:pPr lvl="1"/>
            <a:endParaRPr lang="en-US" sz="1600" dirty="0">
              <a:solidFill>
                <a:schemeClr val="tx1"/>
              </a:solidFill>
              <a:ea typeface="+mn-lt"/>
              <a:cs typeface="+mn-lt"/>
            </a:endParaRPr>
          </a:p>
          <a:p>
            <a:pPr marL="285750" lvl="1" indent="-285750">
              <a:lnSpc>
                <a:spcPct val="100000"/>
              </a:lnSpc>
              <a:spcBef>
                <a:spcPts val="384"/>
              </a:spcBef>
              <a:buFont typeface="Arial,Sans-Serif"/>
              <a:buChar char="•"/>
            </a:pPr>
            <a:r>
              <a:rPr lang="en-US" sz="1600" b="1" dirty="0">
                <a:latin typeface="Segoe UI"/>
                <a:cs typeface="Segoe UI"/>
              </a:rPr>
              <a:t>v4.6.1 – April 2022 release</a:t>
            </a:r>
          </a:p>
          <a:p>
            <a:pPr marL="513715" lvl="2" indent="-285750">
              <a:lnSpc>
                <a:spcPct val="100000"/>
              </a:lnSpc>
              <a:spcBef>
                <a:spcPts val="384"/>
              </a:spcBef>
              <a:buFont typeface="Arial,Sans-Serif"/>
              <a:buChar char="•"/>
            </a:pPr>
            <a:r>
              <a:rPr lang="en-US" sz="1200" dirty="0">
                <a:latin typeface="Segoe UI"/>
                <a:cs typeface="Segoe UI"/>
                <a:hlinkClick r:id="rId4"/>
              </a:rPr>
              <a:t>https://github.com/microsoft-search/pnp-modern-search/releases/latest</a:t>
            </a:r>
            <a:r>
              <a:rPr lang="en-US" sz="1200" dirty="0">
                <a:latin typeface="Segoe UI"/>
                <a:cs typeface="Segoe UI"/>
              </a:rPr>
              <a:t>   </a:t>
            </a:r>
          </a:p>
          <a:p>
            <a:pPr marL="513715" lvl="2" indent="-285750">
              <a:lnSpc>
                <a:spcPct val="100000"/>
              </a:lnSpc>
              <a:spcBef>
                <a:spcPts val="384"/>
              </a:spcBef>
              <a:buFont typeface="Arial,Sans-Serif"/>
              <a:buChar char="•"/>
            </a:pPr>
            <a:r>
              <a:rPr lang="en-US" sz="1200" dirty="0">
                <a:latin typeface="Segoe UI"/>
                <a:cs typeface="Segoe UI"/>
              </a:rPr>
              <a:t>Thank you @gszdev, @kachihro, @edarroudi, @eduardpaul,</a:t>
            </a:r>
            <a:br>
              <a:rPr lang="en-US" sz="1200" dirty="0">
                <a:latin typeface="Segoe UI"/>
                <a:cs typeface="Segoe UI"/>
              </a:rPr>
            </a:br>
            <a:r>
              <a:rPr lang="en-US" sz="1200" dirty="0">
                <a:latin typeface="Segoe UI"/>
                <a:cs typeface="Segoe UI"/>
              </a:rPr>
              <a:t>@dominiqueborer, @kflogdev for your support </a:t>
            </a:r>
            <a:r>
              <a:rPr lang="nb-NO" sz="1200" dirty="0">
                <a:latin typeface="Segoe UI"/>
                <a:cs typeface="Segoe UI"/>
              </a:rPr>
              <a:t>😍</a:t>
            </a:r>
            <a:endParaRPr lang="en-US" sz="1200" dirty="0">
              <a:latin typeface="Segoe UI"/>
              <a:cs typeface="Segoe UI"/>
            </a:endParaRPr>
          </a:p>
          <a:p>
            <a:pPr marL="513715" lvl="2" indent="-285750">
              <a:lnSpc>
                <a:spcPct val="100000"/>
              </a:lnSpc>
              <a:spcBef>
                <a:spcPts val="384"/>
              </a:spcBef>
              <a:buFont typeface="Arial,Sans-Serif"/>
              <a:buChar char="•"/>
            </a:pPr>
            <a:r>
              <a:rPr lang="en-US" sz="1200" dirty="0">
                <a:latin typeface="Segoe UI"/>
                <a:cs typeface="Segoe UI"/>
              </a:rPr>
              <a:t>See release notes for fixes and new features</a:t>
            </a:r>
          </a:p>
          <a:p>
            <a:pPr marL="227965" lvl="2">
              <a:lnSpc>
                <a:spcPct val="100000"/>
              </a:lnSpc>
              <a:spcBef>
                <a:spcPts val="384"/>
              </a:spcBef>
            </a:pPr>
            <a:endParaRPr lang="en-US" sz="1200" dirty="0">
              <a:latin typeface="Segoe UI"/>
              <a:cs typeface="Segoe UI"/>
            </a:endParaRPr>
          </a:p>
          <a:p>
            <a:pPr marL="285750" lvl="1" indent="-285750">
              <a:lnSpc>
                <a:spcPct val="100000"/>
              </a:lnSpc>
              <a:spcBef>
                <a:spcPts val="384"/>
              </a:spcBef>
              <a:buFont typeface="Arial,Sans-Serif"/>
              <a:buChar char="•"/>
            </a:pPr>
            <a:r>
              <a:rPr lang="en-US" sz="1600" b="1" dirty="0">
                <a:cs typeface="Segoe UI"/>
              </a:rPr>
              <a:t>v3.23.0 – December 2021 release</a:t>
            </a:r>
          </a:p>
          <a:p>
            <a:pPr marL="513715" lvl="2" indent="-285750">
              <a:lnSpc>
                <a:spcPct val="100000"/>
              </a:lnSpc>
              <a:spcBef>
                <a:spcPts val="384"/>
              </a:spcBef>
              <a:buFont typeface="Arial,Sans-Serif"/>
              <a:buChar char="•"/>
            </a:pPr>
            <a:r>
              <a:rPr lang="en-US" sz="1200" dirty="0">
                <a:solidFill>
                  <a:srgbClr val="2F2F2F"/>
                </a:solidFill>
                <a:cs typeface="Segoe UI"/>
                <a:hlinkClick r:id="rId5"/>
              </a:rPr>
              <a:t>https://github.com/microsoft-search/pnp-modern-search/releases</a:t>
            </a:r>
            <a:r>
              <a:rPr lang="en-US" sz="1200" dirty="0">
                <a:solidFill>
                  <a:srgbClr val="2F2F2F"/>
                </a:solidFill>
                <a:cs typeface="Segoe UI"/>
              </a:rPr>
              <a:t> </a:t>
            </a:r>
          </a:p>
          <a:p>
            <a:pPr marL="513715" lvl="2" indent="-285750">
              <a:lnSpc>
                <a:spcPct val="100000"/>
              </a:lnSpc>
              <a:spcBef>
                <a:spcPts val="384"/>
              </a:spcBef>
              <a:buFont typeface="Arial,Sans-Serif"/>
              <a:buChar char="•"/>
            </a:pPr>
            <a:r>
              <a:rPr lang="en-US" sz="1200" dirty="0">
                <a:latin typeface="Segoe UI"/>
                <a:cs typeface="Segoe UI"/>
              </a:rPr>
              <a:t>See release notes for fixes and new features</a:t>
            </a:r>
          </a:p>
          <a:p>
            <a:pPr marL="513715" lvl="2" indent="-285750">
              <a:lnSpc>
                <a:spcPct val="100000"/>
              </a:lnSpc>
              <a:spcBef>
                <a:spcPts val="384"/>
              </a:spcBef>
              <a:buFont typeface="Arial,Sans-Serif"/>
              <a:buChar char="•"/>
            </a:pPr>
            <a:endParaRPr lang="en-US" sz="1200" dirty="0">
              <a:solidFill>
                <a:srgbClr val="2F2F2F"/>
              </a:solidFill>
              <a:cs typeface="Segoe UI"/>
            </a:endParaRPr>
          </a:p>
          <a:p>
            <a:pPr marL="227965" lvl="2">
              <a:lnSpc>
                <a:spcPct val="100000"/>
              </a:lnSpc>
              <a:spcBef>
                <a:spcPts val="384"/>
              </a:spcBef>
            </a:pPr>
            <a:endParaRPr lang="en-US" sz="1200" dirty="0">
              <a:latin typeface="Segoe UI"/>
              <a:cs typeface="Segoe UI"/>
            </a:endParaRPr>
          </a:p>
          <a:p>
            <a:pPr marL="513715" lvl="2" indent="-285750">
              <a:lnSpc>
                <a:spcPct val="100000"/>
              </a:lnSpc>
              <a:spcBef>
                <a:spcPts val="384"/>
              </a:spcBef>
              <a:buFont typeface="Arial,Sans-Serif"/>
              <a:buChar char="•"/>
            </a:pPr>
            <a:endParaRPr lang="en-US" sz="1200" dirty="0">
              <a:latin typeface="Segoe UI"/>
              <a:cs typeface="Segoe UI"/>
            </a:endParaRPr>
          </a:p>
          <a:p>
            <a:pPr marL="513715" lvl="2" indent="-285750">
              <a:lnSpc>
                <a:spcPct val="100000"/>
              </a:lnSpc>
              <a:spcBef>
                <a:spcPts val="384"/>
              </a:spcBef>
              <a:buFont typeface="Arial,Sans-Serif"/>
              <a:buChar char="•"/>
            </a:pPr>
            <a:endParaRPr lang="en-US" dirty="0">
              <a:latin typeface="Segoe UI"/>
              <a:cs typeface="Segoe UI"/>
            </a:endParaRPr>
          </a:p>
          <a:p>
            <a:endParaRPr lang="en-US" sz="1600" dirty="0">
              <a:cs typeface="Segoe UI Semibold"/>
            </a:endParaRPr>
          </a:p>
          <a:p>
            <a:endParaRPr lang="en-US" sz="1600" dirty="0">
              <a:cs typeface="Segoe UI Semibold"/>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grpSp>
        <p:nvGrpSpPr>
          <p:cNvPr id="24" name="Group 23">
            <a:extLst>
              <a:ext uri="{FF2B5EF4-FFF2-40B4-BE49-F238E27FC236}">
                <a16:creationId xmlns:a16="http://schemas.microsoft.com/office/drawing/2014/main" id="{E958BF2A-8B86-45DC-A7D7-52020089EAB9}"/>
              </a:ext>
            </a:extLst>
          </p:cNvPr>
          <p:cNvGrpSpPr>
            <a:grpSpLocks noChangeAspect="1"/>
          </p:cNvGrpSpPr>
          <p:nvPr/>
        </p:nvGrpSpPr>
        <p:grpSpPr>
          <a:xfrm>
            <a:off x="597656" y="7959397"/>
            <a:ext cx="2036300" cy="438069"/>
            <a:chOff x="1495821" y="5064299"/>
            <a:chExt cx="3959872" cy="851886"/>
          </a:xfrm>
        </p:grpSpPr>
        <p:sp>
          <p:nvSpPr>
            <p:cNvPr id="23" name="Rectangle 22">
              <a:extLst>
                <a:ext uri="{FF2B5EF4-FFF2-40B4-BE49-F238E27FC236}">
                  <a16:creationId xmlns:a16="http://schemas.microsoft.com/office/drawing/2014/main" id="{480CED75-CF68-41E9-A0F2-5FBAA31334D4}"/>
                </a:ext>
              </a:extLst>
            </p:cNvPr>
            <p:cNvSpPr/>
            <p:nvPr/>
          </p:nvSpPr>
          <p:spPr bwMode="auto">
            <a:xfrm>
              <a:off x="1608084" y="5227483"/>
              <a:ext cx="3641834" cy="6057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5832A8E8-0D9B-49DC-88D9-EFD6F0C660AC}"/>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95821" y="5064299"/>
              <a:ext cx="3959872" cy="851886"/>
            </a:xfrm>
            <a:prstGeom prst="rect">
              <a:avLst/>
            </a:prstGeom>
          </p:spPr>
        </p:pic>
      </p:grpSp>
      <p:grpSp>
        <p:nvGrpSpPr>
          <p:cNvPr id="28" name="Group 27">
            <a:extLst>
              <a:ext uri="{FF2B5EF4-FFF2-40B4-BE49-F238E27FC236}">
                <a16:creationId xmlns:a16="http://schemas.microsoft.com/office/drawing/2014/main" id="{9BE30B60-4ED4-4B55-9A35-CC28FC4175E4}"/>
              </a:ext>
            </a:extLst>
          </p:cNvPr>
          <p:cNvGrpSpPr>
            <a:grpSpLocks noChangeAspect="1"/>
          </p:cNvGrpSpPr>
          <p:nvPr/>
        </p:nvGrpSpPr>
        <p:grpSpPr>
          <a:xfrm>
            <a:off x="2691685" y="7966467"/>
            <a:ext cx="1331585" cy="450248"/>
            <a:chOff x="1543648" y="5957034"/>
            <a:chExt cx="2608772" cy="882102"/>
          </a:xfrm>
        </p:grpSpPr>
        <p:sp>
          <p:nvSpPr>
            <p:cNvPr id="27" name="Rectangle 26">
              <a:extLst>
                <a:ext uri="{FF2B5EF4-FFF2-40B4-BE49-F238E27FC236}">
                  <a16:creationId xmlns:a16="http://schemas.microsoft.com/office/drawing/2014/main" id="{CB033D86-7C53-4DC1-92D0-0B1541B45503}"/>
                </a:ext>
              </a:extLst>
            </p:cNvPr>
            <p:cNvSpPr/>
            <p:nvPr/>
          </p:nvSpPr>
          <p:spPr bwMode="auto">
            <a:xfrm>
              <a:off x="1650124" y="6127531"/>
              <a:ext cx="2312276" cy="5717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E545789A-A90F-454F-AF9B-1B90F8B4BC91}"/>
                </a:ext>
              </a:extLst>
            </p:cNvPr>
            <p:cNvPicPr>
              <a:picLocks noChangeAspect="1"/>
            </p:cNvPicPr>
            <p:nvPr/>
          </p:nvPicPr>
          <p:blipFill>
            <a:blip r:embed="rId7" cstate="screen">
              <a:clrChange>
                <a:clrFrom>
                  <a:srgbClr val="F6F8FA"/>
                </a:clrFrom>
                <a:clrTo>
                  <a:srgbClr val="F6F8FA">
                    <a:alpha val="0"/>
                  </a:srgbClr>
                </a:clrTo>
              </a:clrChange>
              <a:extLst>
                <a:ext uri="{28A0092B-C50C-407E-A947-70E740481C1C}">
                  <a14:useLocalDpi xmlns:a14="http://schemas.microsoft.com/office/drawing/2010/main"/>
                </a:ext>
              </a:extLst>
            </a:blip>
            <a:stretch>
              <a:fillRect/>
            </a:stretch>
          </p:blipFill>
          <p:spPr>
            <a:xfrm>
              <a:off x="1543648" y="5957034"/>
              <a:ext cx="2608772" cy="882102"/>
            </a:xfrm>
            <a:prstGeom prst="rect">
              <a:avLst/>
            </a:prstGeom>
          </p:spPr>
        </p:pic>
      </p:gr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cs typeface="Segoe UI"/>
              </a:rPr>
              <a:t>PnP Modern Search</a:t>
            </a:r>
            <a:endParaRPr lang="en-US"/>
          </a:p>
        </p:txBody>
      </p:sp>
      <p:pic>
        <p:nvPicPr>
          <p:cNvPr id="19" name="Picture 18" descr="A screenshot of a social media post&#10;&#10;Description automatically generated">
            <a:extLst>
              <a:ext uri="{FF2B5EF4-FFF2-40B4-BE49-F238E27FC236}">
                <a16:creationId xmlns:a16="http://schemas.microsoft.com/office/drawing/2014/main" id="{799631D4-7F80-4107-A8AA-CFE36DA8A4F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60225" y="1441104"/>
            <a:ext cx="4023809" cy="3119047"/>
          </a:xfrm>
          <a:prstGeom prst="rect">
            <a:avLst/>
          </a:prstGeom>
          <a:ln>
            <a:solidFill>
              <a:schemeClr val="bg2">
                <a:lumMod val="85000"/>
              </a:schemeClr>
            </a:solidFill>
          </a:ln>
        </p:spPr>
      </p:pic>
      <p:pic>
        <p:nvPicPr>
          <p:cNvPr id="21" name="Picture 20" descr="A screenshot of a cell phone&#10;&#10;Description automatically generated">
            <a:extLst>
              <a:ext uri="{FF2B5EF4-FFF2-40B4-BE49-F238E27FC236}">
                <a16:creationId xmlns:a16="http://schemas.microsoft.com/office/drawing/2014/main" id="{317A57F6-61E6-465E-BC75-8D6E822ECB9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64441" y="3918185"/>
            <a:ext cx="3577734" cy="2281077"/>
          </a:xfrm>
          <a:prstGeom prst="rect">
            <a:avLst/>
          </a:prstGeom>
          <a:ln>
            <a:solidFill>
              <a:schemeClr val="bg2">
                <a:lumMod val="85000"/>
              </a:schemeClr>
            </a:solidFill>
          </a:ln>
        </p:spPr>
      </p:pic>
      <p:pic>
        <p:nvPicPr>
          <p:cNvPr id="29" name="Picture 28" descr="A screenshot of a cell phone&#10;&#10;Description automatically generated">
            <a:extLst>
              <a:ext uri="{FF2B5EF4-FFF2-40B4-BE49-F238E27FC236}">
                <a16:creationId xmlns:a16="http://schemas.microsoft.com/office/drawing/2014/main" id="{19BBD335-25A1-4E6C-A149-CD67FDAD03C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44597" y="3530653"/>
            <a:ext cx="2717941" cy="2786625"/>
          </a:xfrm>
          <a:prstGeom prst="rect">
            <a:avLst/>
          </a:prstGeom>
          <a:ln>
            <a:solidFill>
              <a:schemeClr val="bg2">
                <a:lumMod val="85000"/>
              </a:schemeClr>
            </a:solidFill>
          </a:ln>
        </p:spPr>
      </p:pic>
      <p:pic>
        <p:nvPicPr>
          <p:cNvPr id="4" name="Picture 40">
            <a:extLst>
              <a:ext uri="{FF2B5EF4-FFF2-40B4-BE49-F238E27FC236}">
                <a16:creationId xmlns:a16="http://schemas.microsoft.com/office/drawing/2014/main" id="{F5409098-B4AE-4FFF-8F49-123DBB19AAF0}"/>
              </a:ext>
            </a:extLst>
          </p:cNvPr>
          <p:cNvPicPr>
            <a:picLocks noChangeAspect="1"/>
          </p:cNvPicPr>
          <p:nvPr/>
        </p:nvPicPr>
        <p:blipFill>
          <a:blip r:embed="rId11"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97302" y="3093311"/>
            <a:ext cx="473787" cy="437342"/>
          </a:xfrm>
          <a:prstGeom prst="rect">
            <a:avLst/>
          </a:prstGeom>
        </p:spPr>
      </p:pic>
    </p:spTree>
    <p:extLst>
      <p:ext uri="{BB962C8B-B14F-4D97-AF65-F5344CB8AC3E}">
        <p14:creationId xmlns:p14="http://schemas.microsoft.com/office/powerpoint/2010/main" val="292509164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PnP SPFx Samples</a:t>
            </a:r>
            <a:br>
              <a:rPr lang="en-US" sz="2800"/>
            </a:br>
            <a:endParaRPr lang="en-US">
              <a:latin typeface="Segoe UI Semilight" panose="020B0402040204020203" pitchFamily="34" charset="0"/>
              <a:cs typeface="Segoe UI Semilight" panose="020B0402040204020203" pitchFamily="34" charset="0"/>
            </a:endParaRPr>
          </a:p>
        </p:txBody>
      </p:sp>
      <p:pic>
        <p:nvPicPr>
          <p:cNvPr id="6" name="Graphic 5">
            <a:extLst>
              <a:ext uri="{FF2B5EF4-FFF2-40B4-BE49-F238E27FC236}">
                <a16:creationId xmlns:a16="http://schemas.microsoft.com/office/drawing/2014/main" id="{A48E7D50-AB8B-460F-92A0-B079315676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2039" y="4767539"/>
            <a:ext cx="2857500" cy="1915917"/>
          </a:xfrm>
          <a:prstGeom prst="rect">
            <a:avLst/>
          </a:prstGeom>
        </p:spPr>
      </p:pic>
    </p:spTree>
    <p:extLst>
      <p:ext uri="{BB962C8B-B14F-4D97-AF65-F5344CB8AC3E}">
        <p14:creationId xmlns:p14="http://schemas.microsoft.com/office/powerpoint/2010/main" val="19013325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9E2DB0-70F3-400F-878F-33AE8632B7BC}"/>
              </a:ext>
            </a:extLst>
          </p:cNvPr>
          <p:cNvSpPr>
            <a:spLocks noGrp="1" noRot="1" noMove="1" noResize="1" noEditPoints="1" noAdjustHandles="1" noChangeArrowheads="1" noChangeShapeType="1"/>
          </p:cNvSpPr>
          <p:nvPr/>
        </p:nvSpPr>
        <p:spPr bwMode="auto">
          <a:xfrm>
            <a:off x="0" y="1116096"/>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endParaRPr lang="en-US" sz="1400" b="0">
              <a:solidFill>
                <a:srgbClr val="D4D4D4"/>
              </a:solidFill>
              <a:effectLst/>
              <a:latin typeface="Fira Code" panose="020B0809050000020004" pitchFamily="49" charset="0"/>
            </a:endParaRPr>
          </a:p>
        </p:txBody>
      </p:sp>
      <p:sp>
        <p:nvSpPr>
          <p:cNvPr id="3" name="Text Placeholder 2">
            <a:extLst>
              <a:ext uri="{FF2B5EF4-FFF2-40B4-BE49-F238E27FC236}">
                <a16:creationId xmlns:a16="http://schemas.microsoft.com/office/drawing/2014/main" id="{CBDC9C38-872E-4048-96FE-C321FEF21EC1}"/>
              </a:ext>
            </a:extLst>
          </p:cNvPr>
          <p:cNvSpPr>
            <a:spLocks noGrp="1" noRot="1" noMove="1" noResize="1" noEditPoints="1" noAdjustHandles="1" noChangeArrowheads="1" noChangeShapeType="1"/>
          </p:cNvSpPr>
          <p:nvPr>
            <p:ph type="body" sz="quarter" idx="10"/>
          </p:nvPr>
        </p:nvSpPr>
        <p:spPr>
          <a:xfrm>
            <a:off x="254888" y="1132102"/>
            <a:ext cx="5963349" cy="5545181"/>
          </a:xfrm>
        </p:spPr>
        <p:txBody>
          <a:bodyPr vert="horz" wrap="square" lIns="146304" tIns="91440" rIns="146304" bIns="91440" rtlCol="0" anchor="t">
            <a:noAutofit/>
          </a:bodyPr>
          <a:lstStyle/>
          <a:p>
            <a:pPr lvl="1">
              <a:lnSpc>
                <a:spcPct val="100000"/>
              </a:lnSpc>
              <a:spcBef>
                <a:spcPts val="384"/>
              </a:spcBef>
            </a:pPr>
            <a:r>
              <a:rPr lang="en-US" sz="1600" b="1" dirty="0">
                <a:cs typeface="Segoe UI"/>
                <a:hlinkClick r:id="rId3"/>
              </a:rPr>
              <a:t>https://aka.ms/spfx-extensions</a:t>
            </a:r>
            <a:r>
              <a:rPr lang="en-US" sz="1600" b="1" dirty="0">
                <a:cs typeface="Segoe UI"/>
              </a:rPr>
              <a:t> </a:t>
            </a:r>
          </a:p>
          <a:p>
            <a:pPr marL="285750" indent="-285750">
              <a:buFont typeface="Arial" panose="05000000000000000000" pitchFamily="2" charset="2"/>
              <a:buChar char="•"/>
            </a:pPr>
            <a:r>
              <a:rPr lang="en-US" sz="1600" b="1" dirty="0">
                <a:latin typeface="+mn-lt"/>
                <a:ea typeface="+mn-lt"/>
                <a:cs typeface="+mn-lt"/>
              </a:rPr>
              <a:t>News Ticker</a:t>
            </a:r>
            <a:br>
              <a:rPr lang="en-US" sz="1600" b="1" dirty="0">
                <a:latin typeface="+mn-lt"/>
                <a:ea typeface="+mn-lt"/>
                <a:cs typeface="+mn-lt"/>
              </a:rPr>
            </a:br>
            <a:r>
              <a:rPr lang="en-US" sz="1600" dirty="0" err="1">
                <a:latin typeface="Segoe UI"/>
                <a:ea typeface="+mn-lt"/>
                <a:cs typeface="+mn-lt"/>
              </a:rPr>
              <a:t>Sudharsan</a:t>
            </a:r>
            <a:r>
              <a:rPr lang="en-US" sz="1600" dirty="0">
                <a:latin typeface="Segoe UI"/>
                <a:ea typeface="+mn-lt"/>
                <a:cs typeface="+mn-lt"/>
              </a:rPr>
              <a:t> Kesavanarayanan </a:t>
            </a:r>
            <a:r>
              <a:rPr lang="en-US" sz="1600" dirty="0">
                <a:solidFill>
                  <a:srgbClr val="1973B9"/>
                </a:solidFill>
                <a:latin typeface="Segoe UI"/>
                <a:ea typeface="+mn-lt"/>
                <a:cs typeface="+mn-lt"/>
              </a:rPr>
              <a:t>|</a:t>
            </a:r>
            <a:r>
              <a:rPr lang="en-US" sz="1600" dirty="0">
                <a:latin typeface="Segoe UI"/>
                <a:ea typeface="+mn-lt"/>
                <a:cs typeface="+mn-lt"/>
              </a:rPr>
              <a:t> @sudharsank</a:t>
            </a:r>
            <a:endParaRPr lang="en-US" sz="1600" b="1" dirty="0">
              <a:cs typeface="Segoe UI"/>
            </a:endParaRPr>
          </a:p>
          <a:p>
            <a:pPr lvl="1">
              <a:lnSpc>
                <a:spcPct val="100000"/>
              </a:lnSpc>
              <a:spcBef>
                <a:spcPts val="384"/>
              </a:spcBef>
            </a:pPr>
            <a:r>
              <a:rPr lang="en-US" sz="1600" b="1" dirty="0">
                <a:cs typeface="Segoe UI"/>
                <a:hlinkClick r:id="rId4"/>
              </a:rPr>
              <a:t>https://aka.ms/spfx-webparts</a:t>
            </a:r>
            <a:r>
              <a:rPr lang="en-US" sz="1600" b="1" dirty="0">
                <a:cs typeface="Segoe UI"/>
              </a:rPr>
              <a:t> </a:t>
            </a:r>
            <a:endParaRPr lang="en-US" sz="1600" b="1" dirty="0">
              <a:ea typeface="+mn-lt"/>
              <a:cs typeface="+mn-lt"/>
            </a:endParaRPr>
          </a:p>
          <a:p>
            <a:pPr marL="285750" indent="-285750">
              <a:buFont typeface="Arial" panose="05000000000000000000" pitchFamily="2" charset="2"/>
              <a:buChar char="•"/>
            </a:pPr>
            <a:r>
              <a:rPr lang="en-US" sz="1600" b="1" dirty="0">
                <a:latin typeface="+mn-lt"/>
                <a:ea typeface="+mn-lt"/>
                <a:cs typeface="+mn-lt"/>
              </a:rPr>
              <a:t>NEW: </a:t>
            </a:r>
            <a:r>
              <a:rPr lang="en-US" sz="1600" b="1" dirty="0" err="1">
                <a:latin typeface="+mn-lt"/>
                <a:ea typeface="+mn-lt"/>
                <a:cs typeface="+mn-lt"/>
              </a:rPr>
              <a:t>FluentUI</a:t>
            </a:r>
            <a:r>
              <a:rPr lang="en-US" sz="1600" b="1" dirty="0">
                <a:latin typeface="+mn-lt"/>
                <a:ea typeface="+mn-lt"/>
                <a:cs typeface="+mn-lt"/>
              </a:rPr>
              <a:t> 9</a:t>
            </a:r>
            <a:br>
              <a:rPr lang="en-US" sz="1600" b="1" dirty="0">
                <a:latin typeface="+mn-lt"/>
                <a:ea typeface="+mn-lt"/>
                <a:cs typeface="+mn-lt"/>
              </a:rPr>
            </a:br>
            <a:r>
              <a:rPr lang="en-US" sz="1600" dirty="0">
                <a:latin typeface="Segoe UI"/>
                <a:ea typeface="+mn-lt"/>
                <a:cs typeface="+mn-lt"/>
              </a:rPr>
              <a:t>Nick Brown</a:t>
            </a:r>
            <a:r>
              <a:rPr lang="en-US" sz="1600" dirty="0">
                <a:solidFill>
                  <a:srgbClr val="1973B9"/>
                </a:solidFill>
                <a:latin typeface="Segoe UI"/>
                <a:ea typeface="+mn-lt"/>
                <a:cs typeface="+mn-lt"/>
              </a:rPr>
              <a:t>|</a:t>
            </a:r>
            <a:r>
              <a:rPr lang="en-US" sz="1600" dirty="0">
                <a:latin typeface="Segoe UI"/>
                <a:ea typeface="+mn-lt"/>
                <a:cs typeface="+mn-lt"/>
              </a:rPr>
              <a:t> @techiekb</a:t>
            </a:r>
          </a:p>
          <a:p>
            <a:pPr marL="285750" indent="-285750">
              <a:buFont typeface="Arial" panose="05000000000000000000" pitchFamily="2" charset="2"/>
              <a:buChar char="•"/>
            </a:pPr>
            <a:r>
              <a:rPr lang="en-US" sz="1600" b="1" dirty="0">
                <a:latin typeface="+mn-lt"/>
                <a:ea typeface="+mn-lt"/>
                <a:cs typeface="+mn-lt"/>
              </a:rPr>
              <a:t>NEW: Tab Accordion with Rich Text Editing</a:t>
            </a:r>
            <a:br>
              <a:rPr lang="en-US" sz="1600" b="1" dirty="0">
                <a:latin typeface="+mn-lt"/>
                <a:ea typeface="+mn-lt"/>
                <a:cs typeface="+mn-lt"/>
              </a:rPr>
            </a:br>
            <a:r>
              <a:rPr lang="en-US" sz="1600" dirty="0">
                <a:latin typeface="Segoe UI"/>
                <a:ea typeface="+mn-lt"/>
                <a:cs typeface="+mn-lt"/>
              </a:rPr>
              <a:t>Arun Kumar Perumal </a:t>
            </a:r>
            <a:r>
              <a:rPr lang="en-US" sz="1600" dirty="0">
                <a:solidFill>
                  <a:srgbClr val="1973B9"/>
                </a:solidFill>
                <a:latin typeface="Segoe UI"/>
                <a:ea typeface="+mn-lt"/>
                <a:cs typeface="+mn-lt"/>
              </a:rPr>
              <a:t>|</a:t>
            </a:r>
            <a:r>
              <a:rPr lang="en-US" sz="1600" dirty="0">
                <a:latin typeface="Segoe UI"/>
                <a:ea typeface="+mn-lt"/>
                <a:cs typeface="+mn-lt"/>
              </a:rPr>
              <a:t> </a:t>
            </a:r>
            <a:r>
              <a:rPr lang="en-US" sz="1600" dirty="0" err="1">
                <a:latin typeface="Segoe UI"/>
                <a:ea typeface="+mn-lt"/>
                <a:cs typeface="+mn-lt"/>
              </a:rPr>
              <a:t>arunkumarperumal</a:t>
            </a:r>
            <a:endParaRPr lang="en-US" sz="1600" dirty="0">
              <a:latin typeface="Segoe UI"/>
              <a:ea typeface="+mn-lt"/>
              <a:cs typeface="+mn-lt"/>
            </a:endParaRPr>
          </a:p>
          <a:p>
            <a:pPr marL="285750" indent="-285750">
              <a:buFont typeface="Arial" panose="05000000000000000000" pitchFamily="2" charset="2"/>
              <a:buChar char="•"/>
            </a:pPr>
            <a:r>
              <a:rPr lang="en-US" sz="1600" b="1" dirty="0">
                <a:latin typeface="Segoe UI"/>
                <a:ea typeface="+mn-lt"/>
                <a:cs typeface="+mn-lt"/>
              </a:rPr>
              <a:t>Cherry-Picked Content</a:t>
            </a:r>
            <a:br>
              <a:rPr lang="en-US" sz="1600" dirty="0">
                <a:latin typeface="Segoe UI"/>
                <a:ea typeface="+mn-lt"/>
                <a:cs typeface="+mn-lt"/>
              </a:rPr>
            </a:br>
            <a:r>
              <a:rPr lang="en-US" sz="1600" dirty="0">
                <a:latin typeface="Segoe UI"/>
                <a:ea typeface="+mn-lt"/>
                <a:cs typeface="+mn-lt"/>
              </a:rPr>
              <a:t>Christophe Humbert </a:t>
            </a:r>
            <a:r>
              <a:rPr lang="en-US" sz="1600" dirty="0">
                <a:solidFill>
                  <a:srgbClr val="1973B9"/>
                </a:solidFill>
                <a:latin typeface="Segoe UI"/>
                <a:ea typeface="+mn-lt"/>
                <a:cs typeface="+mn-lt"/>
              </a:rPr>
              <a:t>|</a:t>
            </a:r>
            <a:r>
              <a:rPr lang="en-US" sz="1600" dirty="0">
                <a:latin typeface="Segoe UI"/>
                <a:ea typeface="+mn-lt"/>
                <a:cs typeface="+mn-lt"/>
              </a:rPr>
              <a:t> @Path2SharePoint</a:t>
            </a:r>
          </a:p>
          <a:p>
            <a:pPr marL="285750" indent="-285750">
              <a:buFont typeface="Arial" panose="05000000000000000000" pitchFamily="2" charset="2"/>
              <a:buChar char="•"/>
            </a:pPr>
            <a:r>
              <a:rPr lang="en-US" sz="1600" b="1" dirty="0">
                <a:latin typeface="Segoe UI"/>
                <a:ea typeface="+mn-lt"/>
                <a:cs typeface="+mn-lt"/>
              </a:rPr>
              <a:t>Birthdays</a:t>
            </a:r>
            <a:br>
              <a:rPr lang="en-US" sz="1600" dirty="0">
                <a:latin typeface="Segoe UI"/>
                <a:ea typeface="+mn-lt"/>
                <a:cs typeface="+mn-lt"/>
              </a:rPr>
            </a:br>
            <a:r>
              <a:rPr lang="en-US" sz="1600" dirty="0">
                <a:latin typeface="Segoe UI"/>
                <a:ea typeface="+mn-lt"/>
                <a:cs typeface="+mn-lt"/>
              </a:rPr>
              <a:t>Milan </a:t>
            </a:r>
            <a:r>
              <a:rPr lang="en-US" sz="1600" dirty="0" err="1">
                <a:latin typeface="Segoe UI"/>
                <a:ea typeface="+mn-lt"/>
                <a:cs typeface="+mn-lt"/>
              </a:rPr>
              <a:t>Holemans</a:t>
            </a:r>
            <a:endParaRPr lang="en-US" sz="1600" dirty="0">
              <a:latin typeface="Segoe UI"/>
              <a:ea typeface="+mn-lt"/>
              <a:cs typeface="+mn-lt"/>
            </a:endParaRPr>
          </a:p>
          <a:p>
            <a:pPr marL="285750" indent="-285750">
              <a:buFont typeface="Arial" panose="05000000000000000000" pitchFamily="2" charset="2"/>
              <a:buChar char="•"/>
            </a:pPr>
            <a:r>
              <a:rPr lang="en-US" sz="1600" b="1" dirty="0">
                <a:latin typeface="Segoe UI"/>
                <a:ea typeface="+mn-lt"/>
                <a:cs typeface="+mn-lt"/>
              </a:rPr>
              <a:t>Dynamic Scalable Vector Graphics (SVG)</a:t>
            </a:r>
            <a:br>
              <a:rPr lang="en-US" sz="1600" dirty="0">
                <a:latin typeface="Segoe UI"/>
                <a:ea typeface="+mn-lt"/>
                <a:cs typeface="+mn-lt"/>
              </a:rPr>
            </a:br>
            <a:r>
              <a:rPr lang="en-US" sz="1600" dirty="0">
                <a:latin typeface="Segoe UI"/>
                <a:ea typeface="+mn-lt"/>
                <a:cs typeface="+mn-lt"/>
              </a:rPr>
              <a:t>Nader </a:t>
            </a:r>
            <a:r>
              <a:rPr lang="en-US" sz="1600" dirty="0" err="1">
                <a:latin typeface="Segoe UI"/>
                <a:ea typeface="+mn-lt"/>
                <a:cs typeface="+mn-lt"/>
              </a:rPr>
              <a:t>Hadjebi</a:t>
            </a:r>
            <a:r>
              <a:rPr lang="en-US" sz="1600" dirty="0">
                <a:latin typeface="Segoe UI"/>
                <a:ea typeface="+mn-lt"/>
                <a:cs typeface="+mn-lt"/>
              </a:rPr>
              <a:t> </a:t>
            </a:r>
            <a:r>
              <a:rPr lang="en-US" sz="1600" dirty="0">
                <a:solidFill>
                  <a:srgbClr val="1973B9"/>
                </a:solidFill>
                <a:latin typeface="Segoe UI"/>
                <a:ea typeface="+mn-lt"/>
                <a:cs typeface="+mn-lt"/>
              </a:rPr>
              <a:t>|</a:t>
            </a:r>
            <a:r>
              <a:rPr lang="en-US" sz="1600" dirty="0">
                <a:latin typeface="Segoe UI"/>
                <a:ea typeface="+mn-lt"/>
                <a:cs typeface="+mn-lt"/>
              </a:rPr>
              <a:t> @nader2015</a:t>
            </a:r>
          </a:p>
          <a:p>
            <a:pPr marL="285750" indent="-285750">
              <a:buFont typeface="Arial" panose="05000000000000000000" pitchFamily="2" charset="2"/>
              <a:buChar char="•"/>
            </a:pPr>
            <a:r>
              <a:rPr lang="en-US" sz="1600" b="1" dirty="0">
                <a:latin typeface="Segoe UI"/>
                <a:ea typeface="+mn-lt"/>
                <a:cs typeface="+mn-lt"/>
              </a:rPr>
              <a:t>Tour Sample</a:t>
            </a:r>
            <a:br>
              <a:rPr lang="en-US" sz="1600" dirty="0">
                <a:latin typeface="Segoe UI"/>
                <a:ea typeface="+mn-lt"/>
                <a:cs typeface="+mn-lt"/>
              </a:rPr>
            </a:br>
            <a:r>
              <a:rPr lang="en-US" sz="1600" dirty="0">
                <a:latin typeface="Segoe UI"/>
                <a:ea typeface="+mn-lt"/>
                <a:cs typeface="+mn-lt"/>
              </a:rPr>
              <a:t>Mike </a:t>
            </a:r>
            <a:r>
              <a:rPr lang="en-US" sz="1600" dirty="0" err="1">
                <a:latin typeface="Segoe UI"/>
                <a:ea typeface="+mn-lt"/>
                <a:cs typeface="+mn-lt"/>
              </a:rPr>
              <a:t>Homol</a:t>
            </a:r>
            <a:r>
              <a:rPr lang="en-US" sz="1600" dirty="0">
                <a:latin typeface="Segoe UI"/>
                <a:ea typeface="+mn-lt"/>
                <a:cs typeface="+mn-lt"/>
              </a:rPr>
              <a:t> </a:t>
            </a:r>
            <a:r>
              <a:rPr lang="en-US" sz="1600" dirty="0">
                <a:solidFill>
                  <a:srgbClr val="1973B9"/>
                </a:solidFill>
                <a:latin typeface="Segoe UI"/>
                <a:ea typeface="+mn-lt"/>
                <a:cs typeface="+mn-lt"/>
              </a:rPr>
              <a:t>|</a:t>
            </a:r>
            <a:r>
              <a:rPr lang="en-US" sz="1600" dirty="0">
                <a:latin typeface="Segoe UI"/>
                <a:ea typeface="+mn-lt"/>
                <a:cs typeface="+mn-lt"/>
              </a:rPr>
              <a:t> @homol</a:t>
            </a:r>
          </a:p>
          <a:p>
            <a:pPr marL="285750" indent="-285750">
              <a:buFont typeface="Arial" panose="05000000000000000000" pitchFamily="2" charset="2"/>
              <a:buChar char="•"/>
            </a:pPr>
            <a:r>
              <a:rPr lang="en-US" sz="1600" b="1" dirty="0">
                <a:latin typeface="Segoe UI"/>
                <a:ea typeface="+mn-lt"/>
                <a:cs typeface="+mn-lt"/>
              </a:rPr>
              <a:t>To Do Client with Vue.js</a:t>
            </a:r>
            <a:br>
              <a:rPr lang="en-US" sz="1600" dirty="0">
                <a:latin typeface="Segoe UI"/>
                <a:ea typeface="+mn-lt"/>
                <a:cs typeface="+mn-lt"/>
              </a:rPr>
            </a:br>
            <a:r>
              <a:rPr lang="en-US" sz="1600" dirty="0">
                <a:latin typeface="Segoe UI"/>
                <a:ea typeface="+mn-lt"/>
                <a:cs typeface="+mn-lt"/>
              </a:rPr>
              <a:t>LOLCATATONIA</a:t>
            </a:r>
          </a:p>
          <a:p>
            <a:pPr marL="285750" indent="-285750">
              <a:buFont typeface="Arial" panose="05000000000000000000" pitchFamily="2" charset="2"/>
              <a:buChar char="•"/>
            </a:pPr>
            <a:r>
              <a:rPr lang="en-US" sz="1600" b="1" dirty="0">
                <a:latin typeface="+mn-lt"/>
                <a:ea typeface="+mn-lt"/>
                <a:cs typeface="+mn-lt"/>
              </a:rPr>
              <a:t>Pages Hierarchy</a:t>
            </a:r>
            <a:br>
              <a:rPr lang="en-US" sz="1600" b="1" dirty="0">
                <a:latin typeface="+mn-lt"/>
                <a:ea typeface="+mn-lt"/>
                <a:cs typeface="+mn-lt"/>
              </a:rPr>
            </a:br>
            <a:r>
              <a:rPr lang="en-US" sz="1600" dirty="0">
                <a:latin typeface="Segoe UI"/>
                <a:ea typeface="+mn-lt"/>
                <a:cs typeface="+mn-lt"/>
              </a:rPr>
              <a:t>Nick Brown</a:t>
            </a:r>
            <a:r>
              <a:rPr lang="en-US" sz="1600" dirty="0">
                <a:solidFill>
                  <a:srgbClr val="1973B9"/>
                </a:solidFill>
                <a:latin typeface="Segoe UI"/>
                <a:ea typeface="+mn-lt"/>
                <a:cs typeface="+mn-lt"/>
              </a:rPr>
              <a:t>|</a:t>
            </a:r>
            <a:r>
              <a:rPr lang="en-US" sz="1600" dirty="0">
                <a:latin typeface="Segoe UI"/>
                <a:ea typeface="+mn-lt"/>
                <a:cs typeface="+mn-lt"/>
              </a:rPr>
              <a:t> @techiekb</a:t>
            </a:r>
          </a:p>
          <a:p>
            <a:pPr marL="285750" indent="-285750">
              <a:buFont typeface="Arial" panose="05000000000000000000" pitchFamily="2" charset="2"/>
              <a:buChar char="•"/>
            </a:pPr>
            <a:r>
              <a:rPr lang="en-US" sz="1600" b="1" dirty="0">
                <a:latin typeface="+mn-lt"/>
                <a:ea typeface="+mn-lt"/>
                <a:cs typeface="+mn-lt"/>
              </a:rPr>
              <a:t>NEW: Group Members</a:t>
            </a:r>
            <a:br>
              <a:rPr lang="en-US" sz="1600" b="1" dirty="0">
                <a:latin typeface="+mn-lt"/>
                <a:ea typeface="+mn-lt"/>
                <a:cs typeface="+mn-lt"/>
              </a:rPr>
            </a:br>
            <a:r>
              <a:rPr lang="en-US" sz="1600" dirty="0">
                <a:latin typeface="Segoe UI"/>
                <a:ea typeface="+mn-lt"/>
                <a:cs typeface="+mn-lt"/>
              </a:rPr>
              <a:t>Nick Brown</a:t>
            </a:r>
            <a:r>
              <a:rPr lang="en-US" sz="1600" dirty="0">
                <a:solidFill>
                  <a:srgbClr val="1973B9"/>
                </a:solidFill>
                <a:latin typeface="Segoe UI"/>
                <a:ea typeface="+mn-lt"/>
                <a:cs typeface="+mn-lt"/>
              </a:rPr>
              <a:t>|</a:t>
            </a:r>
            <a:r>
              <a:rPr lang="en-US" sz="1600" dirty="0">
                <a:latin typeface="Segoe UI"/>
                <a:ea typeface="+mn-lt"/>
                <a:cs typeface="+mn-lt"/>
              </a:rPr>
              <a:t> @techiekb</a:t>
            </a:r>
          </a:p>
          <a:p>
            <a:pPr marL="285750" indent="-285750">
              <a:buFont typeface="Arial" panose="05000000000000000000" pitchFamily="2" charset="2"/>
              <a:buChar char="•"/>
            </a:pPr>
            <a:endParaRPr lang="en-US" sz="1600" dirty="0">
              <a:latin typeface="Segoe UI"/>
              <a:ea typeface="+mn-lt"/>
              <a:cs typeface="+mn-lt"/>
            </a:endParaRPr>
          </a:p>
          <a:p>
            <a:pPr marL="285750" indent="-285750">
              <a:buFont typeface="Arial" panose="05000000000000000000" pitchFamily="2" charset="2"/>
              <a:buChar char="•"/>
            </a:pPr>
            <a:endParaRPr lang="en-US" sz="1600" dirty="0">
              <a:latin typeface="Segoe UI"/>
              <a:ea typeface="+mn-lt"/>
              <a:cs typeface="+mn-lt"/>
            </a:endParaRPr>
          </a:p>
          <a:p>
            <a:pPr marL="285750" indent="-285750">
              <a:buFont typeface="Arial" panose="05000000000000000000" pitchFamily="2" charset="2"/>
              <a:buChar char="•"/>
            </a:pPr>
            <a:endParaRPr lang="en-US" sz="1600" dirty="0">
              <a:latin typeface="Segoe UI"/>
              <a:ea typeface="+mn-lt"/>
              <a:cs typeface="+mn-lt"/>
            </a:endParaRPr>
          </a:p>
          <a:p>
            <a:pPr marL="285750" indent="-285750">
              <a:buFont typeface="Arial" panose="05000000000000000000" pitchFamily="2" charset="2"/>
              <a:buChar char="•"/>
            </a:pPr>
            <a:endParaRPr lang="en-US" sz="1600" dirty="0">
              <a:latin typeface="Segoe UI"/>
              <a:ea typeface="+mn-lt"/>
              <a:cs typeface="+mn-lt"/>
            </a:endParaRPr>
          </a:p>
          <a:p>
            <a:pPr marL="285750" indent="-285750">
              <a:buFont typeface="Arial" panose="05000000000000000000" pitchFamily="2" charset="2"/>
              <a:buChar char="•"/>
            </a:pPr>
            <a:endParaRPr lang="en-US" sz="1600" dirty="0">
              <a:latin typeface="Segoe UI"/>
              <a:ea typeface="+mn-lt"/>
              <a:cs typeface="+mn-lt"/>
            </a:endParaRPr>
          </a:p>
          <a:p>
            <a:pPr marL="285750" indent="-285750">
              <a:buFont typeface="Arial" panose="05000000000000000000" pitchFamily="2" charset="2"/>
              <a:buChar char="•"/>
            </a:pPr>
            <a:endParaRPr lang="en-US" sz="1600" dirty="0">
              <a:latin typeface="Segoe UI"/>
              <a:ea typeface="+mn-lt"/>
              <a:cs typeface="+mn-lt"/>
            </a:endParaRPr>
          </a:p>
          <a:p>
            <a:pPr marL="285750" indent="-285750">
              <a:buFont typeface="Arial" panose="05000000000000000000" pitchFamily="2" charset="2"/>
              <a:buChar char="•"/>
            </a:pPr>
            <a:endParaRPr lang="en-US" sz="1600" dirty="0">
              <a:latin typeface="Segoe UI"/>
              <a:ea typeface="+mn-lt"/>
              <a:cs typeface="+mn-lt"/>
            </a:endParaRPr>
          </a:p>
          <a:p>
            <a:pPr marL="285750" indent="-285750">
              <a:buFont typeface="Arial" panose="05000000000000000000" pitchFamily="2" charset="2"/>
              <a:buChar char="•"/>
            </a:pPr>
            <a:endParaRPr lang="en-US" sz="1600" dirty="0">
              <a:latin typeface="Segoe UI"/>
              <a:ea typeface="+mn-lt"/>
              <a:cs typeface="+mn-lt"/>
            </a:endParaRPr>
          </a:p>
          <a:p>
            <a:pPr marL="285750" indent="-285750">
              <a:buFont typeface="Arial" panose="05000000000000000000" pitchFamily="2" charset="2"/>
              <a:buChar char="•"/>
            </a:pPr>
            <a:endParaRPr lang="en-US" sz="1600" dirty="0">
              <a:latin typeface="Segoe UI"/>
              <a:ea typeface="+mn-lt"/>
              <a:cs typeface="+mn-lt"/>
            </a:endParaRPr>
          </a:p>
          <a:p>
            <a:pPr marL="285750" indent="-285750">
              <a:buFont typeface="Arial" panose="05000000000000000000" pitchFamily="2" charset="2"/>
              <a:buChar char="•"/>
            </a:pPr>
            <a:endParaRPr lang="en-US" sz="1600" dirty="0">
              <a:latin typeface="Segoe UI"/>
              <a:ea typeface="+mn-lt"/>
              <a:cs typeface="+mn-lt"/>
            </a:endParaRPr>
          </a:p>
          <a:p>
            <a:pPr marL="285750" indent="-285750">
              <a:buFont typeface="Arial" panose="05000000000000000000" pitchFamily="2" charset="2"/>
              <a:buChar char="•"/>
            </a:pPr>
            <a:endParaRPr lang="en-US" sz="1600" dirty="0">
              <a:latin typeface="Segoe UI"/>
              <a:ea typeface="+mn-lt"/>
              <a:cs typeface="+mn-lt"/>
            </a:endParaRPr>
          </a:p>
        </p:txBody>
      </p:sp>
      <p:grpSp>
        <p:nvGrpSpPr>
          <p:cNvPr id="6" name="Group 5">
            <a:extLst>
              <a:ext uri="{FF2B5EF4-FFF2-40B4-BE49-F238E27FC236}">
                <a16:creationId xmlns:a16="http://schemas.microsoft.com/office/drawing/2014/main" id="{32A851F9-0804-4706-B30B-A13EB48A51A8}"/>
              </a:ext>
            </a:extLst>
          </p:cNvPr>
          <p:cNvGrpSpPr>
            <a:grpSpLocks noGrp="1" noUngrp="1" noRot="1" noMove="1" noResize="1"/>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a:spLocks noGrp="1" noRot="1" noMove="1" noResize="1" noEditPoints="1" noAdjustHandles="1" noChangeArrowheads="1" noChangeShapeType="1"/>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Grp="1" noUngrp="1" noRot="1" noChangeAspect="1" noMove="1" noResize="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Grp="1" noRot="1" noMove="1" noResize="1" noEditPoints="1" noAdjustHandles="1" noChangeArrowheads="1" noChangeShapeType="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Line 18">
                <a:extLst>
                  <a:ext uri="{FF2B5EF4-FFF2-40B4-BE49-F238E27FC236}">
                    <a16:creationId xmlns:a16="http://schemas.microsoft.com/office/drawing/2014/main" id="{BEBDB302-E127-4F81-91CF-8C35BE239919}"/>
                  </a:ext>
                </a:extLst>
              </p:cNvPr>
              <p:cNvSpPr>
                <a:spLocks noGrp="1" noRot="1" noMove="1" noResize="1" noEditPoints="1" noAdjustHandles="1" noChangeArrowheads="1"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Line 19">
                <a:extLst>
                  <a:ext uri="{FF2B5EF4-FFF2-40B4-BE49-F238E27FC236}">
                    <a16:creationId xmlns:a16="http://schemas.microsoft.com/office/drawing/2014/main" id="{FC0AF6A1-9C9D-470F-82B0-D36E8CCA70B0}"/>
                  </a:ext>
                </a:extLst>
              </p:cNvPr>
              <p:cNvSpPr>
                <a:spLocks noGrp="1" noRot="1" noMove="1" noResize="1" noEditPoints="1" noAdjustHandles="1" noChangeArrowheads="1"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Line 20">
                <a:extLst>
                  <a:ext uri="{FF2B5EF4-FFF2-40B4-BE49-F238E27FC236}">
                    <a16:creationId xmlns:a16="http://schemas.microsoft.com/office/drawing/2014/main" id="{E65972A8-A577-414A-B063-3BF9CB800825}"/>
                  </a:ext>
                </a:extLst>
              </p:cNvPr>
              <p:cNvSpPr>
                <a:spLocks noGrp="1" noRot="1" noMove="1" noResize="1" noEditPoints="1" noAdjustHandles="1" noChangeArrowheads="1"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Line 21">
                <a:extLst>
                  <a:ext uri="{FF2B5EF4-FFF2-40B4-BE49-F238E27FC236}">
                    <a16:creationId xmlns:a16="http://schemas.microsoft.com/office/drawing/2014/main" id="{A517F58B-1C69-4425-AE42-C5E34D352BFE}"/>
                  </a:ext>
                </a:extLst>
              </p:cNvPr>
              <p:cNvSpPr>
                <a:spLocks noGrp="1" noRot="1" noMove="1" noResize="1" noEditPoints="1" noAdjustHandles="1" noChangeArrowheads="1"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Line 22">
                <a:extLst>
                  <a:ext uri="{FF2B5EF4-FFF2-40B4-BE49-F238E27FC236}">
                    <a16:creationId xmlns:a16="http://schemas.microsoft.com/office/drawing/2014/main" id="{287B6401-7EE3-437F-8C06-EF8452FB10F2}"/>
                  </a:ext>
                </a:extLst>
              </p:cNvPr>
              <p:cNvSpPr>
                <a:spLocks noGrp="1" noRot="1" noMove="1" noResize="1" noEditPoints="1" noAdjustHandles="1" noChangeArrowheads="1"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Line 23">
                <a:extLst>
                  <a:ext uri="{FF2B5EF4-FFF2-40B4-BE49-F238E27FC236}">
                    <a16:creationId xmlns:a16="http://schemas.microsoft.com/office/drawing/2014/main" id="{0B768DE9-9A23-4B38-BE15-6936C76578E4}"/>
                  </a:ext>
                </a:extLst>
              </p:cNvPr>
              <p:cNvSpPr>
                <a:spLocks noGrp="1" noRot="1" noMove="1" noResize="1" noEditPoints="1" noAdjustHandles="1" noChangeArrowheads="1"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Line 24">
                <a:extLst>
                  <a:ext uri="{FF2B5EF4-FFF2-40B4-BE49-F238E27FC236}">
                    <a16:creationId xmlns:a16="http://schemas.microsoft.com/office/drawing/2014/main" id="{262012D8-1644-4484-81C4-CD804562E3E3}"/>
                  </a:ext>
                </a:extLst>
              </p:cNvPr>
              <p:cNvSpPr>
                <a:spLocks noGrp="1" noRot="1" noMove="1" noResize="1" noEditPoints="1" noAdjustHandles="1" noChangeArrowheads="1"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Line 25">
                <a:extLst>
                  <a:ext uri="{FF2B5EF4-FFF2-40B4-BE49-F238E27FC236}">
                    <a16:creationId xmlns:a16="http://schemas.microsoft.com/office/drawing/2014/main" id="{26B5D662-04DF-4C29-A9FE-8B8C3641D58B}"/>
                  </a:ext>
                </a:extLst>
              </p:cNvPr>
              <p:cNvSpPr>
                <a:spLocks noGrp="1" noRot="1" noMove="1" noResize="1" noEditPoints="1" noAdjustHandles="1" noChangeArrowheads="1"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pic>
        <p:nvPicPr>
          <p:cNvPr id="28" name="Picture 27" descr="A picture containing meter, clock&#10;&#10;Description automatically generated">
            <a:extLst>
              <a:ext uri="{FF2B5EF4-FFF2-40B4-BE49-F238E27FC236}">
                <a16:creationId xmlns:a16="http://schemas.microsoft.com/office/drawing/2014/main" id="{552212ED-7E19-4286-B5FA-6D82FC5469E3}"/>
              </a:ext>
            </a:extLst>
          </p:cNvPr>
          <p:cNvPicPr>
            <a:picLocks noChangeAspect="1"/>
          </p:cNvPicPr>
          <p:nvPr/>
        </p:nvPicPr>
        <p:blipFill>
          <a:blip r:embed="rId5"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03956" y="4402739"/>
            <a:ext cx="473787" cy="437342"/>
          </a:xfrm>
          <a:prstGeom prst="rect">
            <a:avLst/>
          </a:prstGeom>
        </p:spPr>
      </p:pic>
      <p:pic>
        <p:nvPicPr>
          <p:cNvPr id="27" name="Picture 26" descr="A picture containing meter, clock&#10;&#10;Description automatically generated">
            <a:extLst>
              <a:ext uri="{FF2B5EF4-FFF2-40B4-BE49-F238E27FC236}">
                <a16:creationId xmlns:a16="http://schemas.microsoft.com/office/drawing/2014/main" id="{64C72913-1F84-4804-AD31-D365A9787AB7}"/>
              </a:ext>
            </a:extLst>
          </p:cNvPr>
          <p:cNvPicPr>
            <a:picLocks noChangeAspect="1"/>
          </p:cNvPicPr>
          <p:nvPr/>
        </p:nvPicPr>
        <p:blipFill>
          <a:blip r:embed="rId5"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250640" y="5457096"/>
            <a:ext cx="473787" cy="437342"/>
          </a:xfrm>
          <a:prstGeom prst="rect">
            <a:avLst/>
          </a:prstGeom>
        </p:spPr>
      </p:pic>
      <p:pic>
        <p:nvPicPr>
          <p:cNvPr id="37" name="Picture 36" descr="A picture containing meter, clock&#10;&#10;Description automatically generated">
            <a:extLst>
              <a:ext uri="{FF2B5EF4-FFF2-40B4-BE49-F238E27FC236}">
                <a16:creationId xmlns:a16="http://schemas.microsoft.com/office/drawing/2014/main" id="{75847BB9-1F1F-4F2E-AE1B-07D1C0EACFA2}"/>
              </a:ext>
            </a:extLst>
          </p:cNvPr>
          <p:cNvPicPr>
            <a:picLocks noChangeAspect="1"/>
          </p:cNvPicPr>
          <p:nvPr/>
        </p:nvPicPr>
        <p:blipFill>
          <a:blip r:embed="rId5"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83420" y="4878479"/>
            <a:ext cx="473787" cy="437342"/>
          </a:xfrm>
          <a:prstGeom prst="rect">
            <a:avLst/>
          </a:prstGeom>
        </p:spPr>
      </p:pic>
      <p:sp>
        <p:nvSpPr>
          <p:cNvPr id="18" name="AutoShape 4" descr="picture of the extension in action">
            <a:extLst>
              <a:ext uri="{FF2B5EF4-FFF2-40B4-BE49-F238E27FC236}">
                <a16:creationId xmlns:a16="http://schemas.microsoft.com/office/drawing/2014/main" id="{EA52D9A0-A884-4AFB-AC0A-EE552CFDF50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Title 1">
            <a:extLst>
              <a:ext uri="{FF2B5EF4-FFF2-40B4-BE49-F238E27FC236}">
                <a16:creationId xmlns:a16="http://schemas.microsoft.com/office/drawing/2014/main" id="{006A4644-32F0-4120-9BC3-E2716AE51C32}"/>
              </a:ext>
            </a:extLst>
          </p:cNvPr>
          <p:cNvSpPr txBox="1">
            <a:spLocks/>
          </p:cNvSpPr>
          <p:nvPr/>
        </p:nvSpPr>
        <p:spPr>
          <a:xfrm>
            <a:off x="1022440" y="312797"/>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pic>
        <p:nvPicPr>
          <p:cNvPr id="36" name="Picture 35" descr="A picture containing meter, clock&#10;&#10;Description automatically generated">
            <a:extLst>
              <a:ext uri="{FF2B5EF4-FFF2-40B4-BE49-F238E27FC236}">
                <a16:creationId xmlns:a16="http://schemas.microsoft.com/office/drawing/2014/main" id="{B70F0C9D-6017-4869-BCBC-181ABCED1744}"/>
              </a:ext>
            </a:extLst>
          </p:cNvPr>
          <p:cNvPicPr>
            <a:picLocks noChangeAspect="1"/>
          </p:cNvPicPr>
          <p:nvPr/>
        </p:nvPicPr>
        <p:blipFill>
          <a:blip r:embed="rId5"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046684" y="5791561"/>
            <a:ext cx="473787" cy="437342"/>
          </a:xfrm>
          <a:prstGeom prst="rect">
            <a:avLst/>
          </a:prstGeom>
        </p:spPr>
      </p:pic>
      <p:sp>
        <p:nvSpPr>
          <p:cNvPr id="34" name="TextBox 33">
            <a:extLst>
              <a:ext uri="{FF2B5EF4-FFF2-40B4-BE49-F238E27FC236}">
                <a16:creationId xmlns:a16="http://schemas.microsoft.com/office/drawing/2014/main" id="{0A4EE74B-9B3C-490B-83AB-92C9C6ADF4FB}"/>
              </a:ext>
            </a:extLst>
          </p:cNvPr>
          <p:cNvSpPr txBox="1"/>
          <p:nvPr/>
        </p:nvSpPr>
        <p:spPr>
          <a:xfrm>
            <a:off x="-5633910" y="1959899"/>
            <a:ext cx="3160367" cy="646331"/>
          </a:xfrm>
          <a:prstGeom prst="rect">
            <a:avLst/>
          </a:prstGeom>
          <a:noFill/>
        </p:spPr>
        <p:txBody>
          <a:bodyPr wrap="square">
            <a:spAutoFit/>
          </a:bodyPr>
          <a:lstStyle/>
          <a:p>
            <a:pPr marL="285750" indent="-285750">
              <a:buFont typeface="Arial" panose="05000000000000000000" pitchFamily="2" charset="2"/>
              <a:buChar char="•"/>
            </a:pPr>
            <a:r>
              <a:rPr lang="en-US" sz="1800" b="1">
                <a:latin typeface="+mn-lt"/>
                <a:ea typeface="+mn-lt"/>
                <a:cs typeface="+mn-lt"/>
              </a:rPr>
              <a:t>Follow Documents</a:t>
            </a:r>
            <a:br>
              <a:rPr lang="en-US" sz="1800" b="1">
                <a:latin typeface="+mn-lt"/>
                <a:ea typeface="+mn-lt"/>
                <a:cs typeface="+mn-lt"/>
              </a:rPr>
            </a:br>
            <a:r>
              <a:rPr lang="en-US" sz="1800">
                <a:latin typeface="+mn-lt"/>
                <a:ea typeface="+mn-lt"/>
                <a:cs typeface="+mn-lt"/>
              </a:rPr>
              <a:t>André Lage</a:t>
            </a:r>
            <a:r>
              <a:rPr lang="en-US" sz="1800">
                <a:solidFill>
                  <a:srgbClr val="2F2F2F"/>
                </a:solidFill>
                <a:latin typeface="Segoe UI"/>
                <a:ea typeface="+mn-lt"/>
                <a:cs typeface="+mn-lt"/>
              </a:rPr>
              <a:t> </a:t>
            </a:r>
            <a:r>
              <a:rPr lang="en-US" sz="1800">
                <a:solidFill>
                  <a:srgbClr val="1973B9"/>
                </a:solidFill>
                <a:latin typeface="Segoe UI"/>
                <a:ea typeface="+mn-lt"/>
                <a:cs typeface="+mn-lt"/>
              </a:rPr>
              <a:t>|</a:t>
            </a:r>
            <a:r>
              <a:rPr lang="en-US" sz="1800">
                <a:latin typeface="Segoe UI"/>
                <a:ea typeface="+mn-lt"/>
                <a:cs typeface="+mn-lt"/>
              </a:rPr>
              <a:t> @aaclage</a:t>
            </a:r>
          </a:p>
        </p:txBody>
      </p:sp>
      <p:pic>
        <p:nvPicPr>
          <p:cNvPr id="46" name="Picture 45" descr="A picture containing meter, clock&#10;&#10;Description automatically generated">
            <a:extLst>
              <a:ext uri="{FF2B5EF4-FFF2-40B4-BE49-F238E27FC236}">
                <a16:creationId xmlns:a16="http://schemas.microsoft.com/office/drawing/2014/main" id="{189F0A85-4189-413D-A0C8-A5F3E2FF1168}"/>
              </a:ext>
            </a:extLst>
          </p:cNvPr>
          <p:cNvPicPr>
            <a:picLocks noChangeAspect="1"/>
          </p:cNvPicPr>
          <p:nvPr/>
        </p:nvPicPr>
        <p:blipFill>
          <a:blip r:embed="rId5"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80676" y="2107907"/>
            <a:ext cx="473787" cy="437342"/>
          </a:xfrm>
          <a:prstGeom prst="rect">
            <a:avLst/>
          </a:prstGeom>
        </p:spPr>
      </p:pic>
      <p:pic>
        <p:nvPicPr>
          <p:cNvPr id="57" name="Picture 56" descr="A picture containing meter, clock&#10;&#10;Description automatically generated">
            <a:extLst>
              <a:ext uri="{FF2B5EF4-FFF2-40B4-BE49-F238E27FC236}">
                <a16:creationId xmlns:a16="http://schemas.microsoft.com/office/drawing/2014/main" id="{F75BB09E-985C-4106-AF90-713DE0AD28B6}"/>
              </a:ext>
            </a:extLst>
          </p:cNvPr>
          <p:cNvPicPr>
            <a:picLocks noChangeAspect="1"/>
          </p:cNvPicPr>
          <p:nvPr/>
        </p:nvPicPr>
        <p:blipFill>
          <a:blip r:embed="rId5"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374310" y="5129090"/>
            <a:ext cx="473787" cy="437342"/>
          </a:xfrm>
          <a:prstGeom prst="rect">
            <a:avLst/>
          </a:prstGeom>
        </p:spPr>
      </p:pic>
      <p:sp>
        <p:nvSpPr>
          <p:cNvPr id="21" name="Title 1">
            <a:extLst>
              <a:ext uri="{FF2B5EF4-FFF2-40B4-BE49-F238E27FC236}">
                <a16:creationId xmlns:a16="http://schemas.microsoft.com/office/drawing/2014/main" id="{A806786B-11B2-4F52-8281-A01E01253691}"/>
              </a:ext>
            </a:extLst>
          </p:cNvPr>
          <p:cNvSpPr txBox="1">
            <a:spLocks/>
          </p:cNvSpPr>
          <p:nvPr/>
        </p:nvSpPr>
        <p:spPr>
          <a:xfrm>
            <a:off x="1036555" y="333374"/>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pic>
        <p:nvPicPr>
          <p:cNvPr id="52" name="Picture 51" descr="A picture containing meter, clock&#10;&#10;Description automatically generated">
            <a:extLst>
              <a:ext uri="{FF2B5EF4-FFF2-40B4-BE49-F238E27FC236}">
                <a16:creationId xmlns:a16="http://schemas.microsoft.com/office/drawing/2014/main" id="{CF3D1E12-E9E6-4A86-9FC7-235AB8E3D39A}"/>
              </a:ext>
            </a:extLst>
          </p:cNvPr>
          <p:cNvPicPr>
            <a:picLocks noChangeAspect="1"/>
          </p:cNvPicPr>
          <p:nvPr/>
        </p:nvPicPr>
        <p:blipFill>
          <a:blip r:embed="rId5"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990087" y="4184068"/>
            <a:ext cx="473787" cy="437342"/>
          </a:xfrm>
          <a:prstGeom prst="rect">
            <a:avLst/>
          </a:prstGeom>
        </p:spPr>
      </p:pic>
      <p:pic>
        <p:nvPicPr>
          <p:cNvPr id="56" name="Picture 55" descr="A picture containing meter, clock&#10;&#10;Description automatically generated">
            <a:extLst>
              <a:ext uri="{FF2B5EF4-FFF2-40B4-BE49-F238E27FC236}">
                <a16:creationId xmlns:a16="http://schemas.microsoft.com/office/drawing/2014/main" id="{F10722E0-C750-4C8E-97E9-08292467EB2C}"/>
              </a:ext>
            </a:extLst>
          </p:cNvPr>
          <p:cNvPicPr>
            <a:picLocks noChangeAspect="1"/>
          </p:cNvPicPr>
          <p:nvPr/>
        </p:nvPicPr>
        <p:blipFill>
          <a:blip r:embed="rId5"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554619" y="5347761"/>
            <a:ext cx="473787" cy="437342"/>
          </a:xfrm>
          <a:prstGeom prst="rect">
            <a:avLst/>
          </a:prstGeom>
        </p:spPr>
      </p:pic>
      <p:pic>
        <p:nvPicPr>
          <p:cNvPr id="1024" name="Picture 1023">
            <a:extLst>
              <a:ext uri="{FF2B5EF4-FFF2-40B4-BE49-F238E27FC236}">
                <a16:creationId xmlns:a16="http://schemas.microsoft.com/office/drawing/2014/main" id="{DC26114D-A16F-42DF-ADC6-58FAFE4300D2}"/>
              </a:ext>
            </a:extLst>
          </p:cNvPr>
          <p:cNvPicPr>
            <a:picLocks noChangeAspect="1"/>
          </p:cNvPicPr>
          <p:nvPr/>
        </p:nvPicPr>
        <p:blipFill>
          <a:blip r:embed="rId6"/>
          <a:stretch>
            <a:fillRect/>
          </a:stretch>
        </p:blipFill>
        <p:spPr>
          <a:xfrm>
            <a:off x="-2046684" y="3075341"/>
            <a:ext cx="739136" cy="192250"/>
          </a:xfrm>
          <a:prstGeom prst="rect">
            <a:avLst/>
          </a:prstGeom>
        </p:spPr>
      </p:pic>
      <p:sp>
        <p:nvSpPr>
          <p:cNvPr id="2" name="Title 1">
            <a:extLst>
              <a:ext uri="{FF2B5EF4-FFF2-40B4-BE49-F238E27FC236}">
                <a16:creationId xmlns:a16="http://schemas.microsoft.com/office/drawing/2014/main" id="{4EDF62F3-12E9-44F2-ADF4-F7AEA5750C8C}"/>
              </a:ext>
            </a:extLst>
          </p:cNvPr>
          <p:cNvSpPr>
            <a:spLocks noGrp="1" noRot="1" noMove="1" noResize="1" noEditPoints="1" noAdjustHandles="1" noChangeArrowheads="1" noChangeShapeType="1"/>
          </p:cNvSpPr>
          <p:nvPr>
            <p:ph type="title"/>
          </p:nvPr>
        </p:nvSpPr>
        <p:spPr>
          <a:xfrm>
            <a:off x="1011155" y="295274"/>
            <a:ext cx="11153048" cy="917575"/>
          </a:xfrm>
          <a:effectLst/>
        </p:spPr>
        <p:txBody>
          <a:bodyPr/>
          <a:lstStyle/>
          <a:p>
            <a:r>
              <a:rPr lang="en-US">
                <a:cs typeface="Segoe UI"/>
              </a:rPr>
              <a:t>PnP SPFx Samples</a:t>
            </a:r>
            <a:endParaRPr lang="en-US"/>
          </a:p>
        </p:txBody>
      </p:sp>
      <p:sp>
        <p:nvSpPr>
          <p:cNvPr id="31" name="TextBox 30">
            <a:extLst>
              <a:ext uri="{FF2B5EF4-FFF2-40B4-BE49-F238E27FC236}">
                <a16:creationId xmlns:a16="http://schemas.microsoft.com/office/drawing/2014/main" id="{FCEB65C7-120B-08CD-97FD-FB36810D7D0D}"/>
              </a:ext>
            </a:extLst>
          </p:cNvPr>
          <p:cNvSpPr txBox="1"/>
          <p:nvPr/>
        </p:nvSpPr>
        <p:spPr>
          <a:xfrm>
            <a:off x="-520607" y="7201162"/>
            <a:ext cx="11899545" cy="517065"/>
          </a:xfrm>
          <a:prstGeom prst="rect">
            <a:avLst/>
          </a:prstGeom>
          <a:solidFill>
            <a:srgbClr val="DBDBDB"/>
          </a:solidFill>
        </p:spPr>
        <p:txBody>
          <a:bodyPr wrap="square" lIns="182880" tIns="146304" rIns="182880" bIns="146304" rtlCol="0">
            <a:spAutoFit/>
          </a:bodyPr>
          <a:lstStyle/>
          <a:p>
            <a:pPr>
              <a:lnSpc>
                <a:spcPct val="90000"/>
              </a:lnSpc>
              <a:spcAft>
                <a:spcPts val="600"/>
              </a:spcAft>
            </a:pPr>
            <a:r>
              <a:rPr lang="en-CA" sz="1600" b="1">
                <a:gradFill>
                  <a:gsLst>
                    <a:gs pos="2917">
                      <a:schemeClr val="tx1"/>
                    </a:gs>
                    <a:gs pos="30000">
                      <a:schemeClr val="tx1"/>
                    </a:gs>
                  </a:gsLst>
                  <a:lin ang="5400000" scaled="0"/>
                </a:gradFill>
              </a:rPr>
              <a:t>💖</a:t>
            </a:r>
            <a:r>
              <a:rPr lang="en-CA" sz="1600">
                <a:gradFill>
                  <a:gsLst>
                    <a:gs pos="2917">
                      <a:schemeClr val="tx1"/>
                    </a:gs>
                    <a:gs pos="30000">
                      <a:schemeClr val="tx1"/>
                    </a:gs>
                  </a:gsLst>
                  <a:lin ang="5400000" scaled="0"/>
                </a:gradFill>
              </a:rPr>
              <a:t> </a:t>
            </a:r>
            <a:r>
              <a:rPr lang="en-CA" sz="1600" b="1">
                <a:gradFill>
                  <a:gsLst>
                    <a:gs pos="2917">
                      <a:schemeClr val="tx1"/>
                    </a:gs>
                    <a:gs pos="30000">
                      <a:schemeClr val="tx1"/>
                    </a:gs>
                  </a:gsLst>
                  <a:lin ang="5400000" scaled="0"/>
                </a:gradFill>
              </a:rPr>
              <a:t>Denis Molodtsov </a:t>
            </a:r>
            <a:r>
              <a:rPr lang="en-US" sz="1600">
                <a:solidFill>
                  <a:srgbClr val="1973B9"/>
                </a:solidFill>
                <a:latin typeface="Segoe UI"/>
                <a:ea typeface="+mn-lt"/>
                <a:cs typeface="+mn-lt"/>
              </a:rPr>
              <a:t>|</a:t>
            </a:r>
            <a:r>
              <a:rPr lang="en-US" sz="1600">
                <a:latin typeface="Segoe UI"/>
                <a:ea typeface="+mn-lt"/>
                <a:cs typeface="+mn-lt"/>
              </a:rPr>
              <a:t> @zerg00s, </a:t>
            </a:r>
            <a:r>
              <a:rPr lang="en-US" sz="1600" b="1" err="1">
                <a:latin typeface="Segoe UI"/>
                <a:ea typeface="+mn-lt"/>
                <a:cs typeface="+mn-lt"/>
              </a:rPr>
              <a:t>Abderahman</a:t>
            </a:r>
            <a:r>
              <a:rPr lang="en-US" sz="1600" b="1">
                <a:latin typeface="Segoe UI"/>
                <a:ea typeface="+mn-lt"/>
                <a:cs typeface="+mn-lt"/>
              </a:rPr>
              <a:t> </a:t>
            </a:r>
            <a:r>
              <a:rPr lang="en-US" sz="1600" b="1" err="1">
                <a:latin typeface="Segoe UI"/>
                <a:ea typeface="+mn-lt"/>
                <a:cs typeface="+mn-lt"/>
              </a:rPr>
              <a:t>Moujahid</a:t>
            </a:r>
            <a:r>
              <a:rPr lang="en-US" sz="1600">
                <a:latin typeface="Segoe UI"/>
                <a:ea typeface="+mn-lt"/>
                <a:cs typeface="+mn-lt"/>
              </a:rPr>
              <a:t> </a:t>
            </a:r>
            <a:r>
              <a:rPr lang="en-US" sz="1600">
                <a:solidFill>
                  <a:srgbClr val="1973B9"/>
                </a:solidFill>
                <a:latin typeface="Segoe UI"/>
                <a:ea typeface="+mn-lt"/>
                <a:cs typeface="+mn-lt"/>
              </a:rPr>
              <a:t>|</a:t>
            </a:r>
            <a:r>
              <a:rPr lang="en-US" sz="1600">
                <a:latin typeface="Segoe UI"/>
                <a:ea typeface="+mn-lt"/>
                <a:cs typeface="+mn-lt"/>
              </a:rPr>
              <a:t>  Abderahman88, </a:t>
            </a:r>
            <a:r>
              <a:rPr lang="en-US" sz="1600" b="1">
                <a:gradFill>
                  <a:gsLst>
                    <a:gs pos="2917">
                      <a:schemeClr val="tx1"/>
                    </a:gs>
                    <a:gs pos="30000">
                      <a:schemeClr val="tx1"/>
                    </a:gs>
                  </a:gsLst>
                  <a:lin ang="5400000" scaled="0"/>
                </a:gradFill>
                <a:latin typeface="Segoe UI"/>
                <a:ea typeface="+mn-lt"/>
                <a:cs typeface="+mn-lt"/>
              </a:rPr>
              <a:t>Milan </a:t>
            </a:r>
            <a:r>
              <a:rPr lang="en-US" sz="1600" b="1" err="1">
                <a:gradFill>
                  <a:gsLst>
                    <a:gs pos="2917">
                      <a:schemeClr val="tx1"/>
                    </a:gs>
                    <a:gs pos="30000">
                      <a:schemeClr val="tx1"/>
                    </a:gs>
                  </a:gsLst>
                  <a:lin ang="5400000" scaled="0"/>
                </a:gradFill>
                <a:latin typeface="Segoe UI"/>
                <a:ea typeface="+mn-lt"/>
                <a:cs typeface="+mn-lt"/>
              </a:rPr>
              <a:t>Holemans</a:t>
            </a:r>
            <a:r>
              <a:rPr lang="en-CA" sz="1600" b="1">
                <a:gradFill>
                  <a:gsLst>
                    <a:gs pos="2917">
                      <a:schemeClr val="tx1"/>
                    </a:gs>
                    <a:gs pos="30000">
                      <a:schemeClr val="tx1"/>
                    </a:gs>
                  </a:gsLst>
                  <a:lin ang="5400000" scaled="0"/>
                </a:gradFill>
              </a:rPr>
              <a:t> </a:t>
            </a:r>
            <a:r>
              <a:rPr lang="en-US" sz="1600">
                <a:solidFill>
                  <a:srgbClr val="1973B9"/>
                </a:solidFill>
                <a:latin typeface="Segoe UI"/>
                <a:ea typeface="+mn-lt"/>
                <a:cs typeface="+mn-lt"/>
              </a:rPr>
              <a:t>|</a:t>
            </a:r>
            <a:r>
              <a:rPr lang="en-US" sz="1600">
                <a:gradFill>
                  <a:gsLst>
                    <a:gs pos="2917">
                      <a:schemeClr val="tx1"/>
                    </a:gs>
                    <a:gs pos="30000">
                      <a:schemeClr val="tx1"/>
                    </a:gs>
                  </a:gsLst>
                  <a:lin ang="5400000" scaled="0"/>
                </a:gradFill>
                <a:latin typeface="Segoe UI"/>
                <a:ea typeface="+mn-lt"/>
                <a:cs typeface="+mn-lt"/>
              </a:rPr>
              <a:t> </a:t>
            </a:r>
            <a:r>
              <a:rPr lang="en-US" sz="1600" err="1">
                <a:gradFill>
                  <a:gsLst>
                    <a:gs pos="2917">
                      <a:schemeClr val="tx1"/>
                    </a:gs>
                    <a:gs pos="30000">
                      <a:schemeClr val="tx1"/>
                    </a:gs>
                  </a:gsLst>
                  <a:lin ang="5400000" scaled="0"/>
                </a:gradFill>
                <a:latin typeface="Segoe UI"/>
                <a:ea typeface="+mn-lt"/>
                <a:cs typeface="+mn-lt"/>
              </a:rPr>
              <a:t>milanholemans</a:t>
            </a:r>
            <a:endParaRPr lang="en-CA" sz="1600">
              <a:gradFill>
                <a:gsLst>
                  <a:gs pos="2917">
                    <a:schemeClr val="tx1"/>
                  </a:gs>
                  <a:gs pos="30000">
                    <a:schemeClr val="tx1"/>
                  </a:gs>
                </a:gsLst>
                <a:lin ang="5400000" scaled="0"/>
              </a:gradFill>
            </a:endParaRPr>
          </a:p>
        </p:txBody>
      </p:sp>
      <p:pic>
        <p:nvPicPr>
          <p:cNvPr id="45" name="Picture 44" descr="A picture containing meter, clock&#10;&#10;Description automatically generated">
            <a:extLst>
              <a:ext uri="{FF2B5EF4-FFF2-40B4-BE49-F238E27FC236}">
                <a16:creationId xmlns:a16="http://schemas.microsoft.com/office/drawing/2014/main" id="{78A08874-6278-CB32-E7F2-D2834EEFA8F7}"/>
              </a:ext>
            </a:extLst>
          </p:cNvPr>
          <p:cNvPicPr>
            <a:picLocks noChangeAspect="1"/>
          </p:cNvPicPr>
          <p:nvPr/>
        </p:nvPicPr>
        <p:blipFill>
          <a:blip r:embed="rId5"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97302" y="2529266"/>
            <a:ext cx="473787" cy="437342"/>
          </a:xfrm>
          <a:prstGeom prst="rect">
            <a:avLst/>
          </a:prstGeom>
        </p:spPr>
      </p:pic>
      <p:pic>
        <p:nvPicPr>
          <p:cNvPr id="47" name="Picture 46" descr="A picture containing meter, clock&#10;&#10;Description automatically generated">
            <a:extLst>
              <a:ext uri="{FF2B5EF4-FFF2-40B4-BE49-F238E27FC236}">
                <a16:creationId xmlns:a16="http://schemas.microsoft.com/office/drawing/2014/main" id="{21375090-F5B0-6850-3359-584EB63DAD8C}"/>
              </a:ext>
            </a:extLst>
          </p:cNvPr>
          <p:cNvPicPr>
            <a:picLocks noChangeAspect="1"/>
          </p:cNvPicPr>
          <p:nvPr/>
        </p:nvPicPr>
        <p:blipFill>
          <a:blip r:embed="rId5"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47731" y="5959182"/>
            <a:ext cx="473787" cy="437342"/>
          </a:xfrm>
          <a:prstGeom prst="rect">
            <a:avLst/>
          </a:prstGeom>
        </p:spPr>
      </p:pic>
      <p:pic>
        <p:nvPicPr>
          <p:cNvPr id="48" name="Picture 47" descr="A picture containing meter, clock&#10;&#10;Description automatically generated">
            <a:extLst>
              <a:ext uri="{FF2B5EF4-FFF2-40B4-BE49-F238E27FC236}">
                <a16:creationId xmlns:a16="http://schemas.microsoft.com/office/drawing/2014/main" id="{BC2590F4-879C-1B5B-9420-25DDC88442EB}"/>
              </a:ext>
            </a:extLst>
          </p:cNvPr>
          <p:cNvPicPr>
            <a:picLocks noChangeAspect="1"/>
          </p:cNvPicPr>
          <p:nvPr/>
        </p:nvPicPr>
        <p:blipFill>
          <a:blip r:embed="rId5"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650499" y="3267591"/>
            <a:ext cx="473787" cy="437342"/>
          </a:xfrm>
          <a:prstGeom prst="rect">
            <a:avLst/>
          </a:prstGeom>
        </p:spPr>
      </p:pic>
      <p:grpSp>
        <p:nvGrpSpPr>
          <p:cNvPr id="20" name="Group 19">
            <a:extLst>
              <a:ext uri="{FF2B5EF4-FFF2-40B4-BE49-F238E27FC236}">
                <a16:creationId xmlns:a16="http://schemas.microsoft.com/office/drawing/2014/main" id="{1EF56FF1-4804-1646-CD06-B7FD0A838BA8}"/>
              </a:ext>
            </a:extLst>
          </p:cNvPr>
          <p:cNvGrpSpPr/>
          <p:nvPr/>
        </p:nvGrpSpPr>
        <p:grpSpPr>
          <a:xfrm>
            <a:off x="6065838" y="427630"/>
            <a:ext cx="7235840" cy="6999782"/>
            <a:chOff x="6065838" y="427630"/>
            <a:chExt cx="7235840" cy="6999782"/>
          </a:xfrm>
          <a:scene3d>
            <a:camera prst="isometricOffAxis2Left"/>
            <a:lightRig rig="threePt" dir="t"/>
          </a:scene3d>
        </p:grpSpPr>
        <p:pic>
          <p:nvPicPr>
            <p:cNvPr id="1026" name="Picture 2">
              <a:extLst>
                <a:ext uri="{FF2B5EF4-FFF2-40B4-BE49-F238E27FC236}">
                  <a16:creationId xmlns:a16="http://schemas.microsoft.com/office/drawing/2014/main" id="{AE52BC3A-0458-6B7F-A04D-5EEF9F85E8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65838" y="427630"/>
              <a:ext cx="3513634" cy="2328330"/>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React Cherry=Picked Content Sample">
              <a:extLst>
                <a:ext uri="{FF2B5EF4-FFF2-40B4-BE49-F238E27FC236}">
                  <a16:creationId xmlns:a16="http://schemas.microsoft.com/office/drawing/2014/main" id="{83EB1507-B870-11E5-6ACF-DC3004AC30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79292" y="427630"/>
              <a:ext cx="3441256" cy="137272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6" name="Picture 6" descr="Birthdays Web Part">
              <a:extLst>
                <a:ext uri="{FF2B5EF4-FFF2-40B4-BE49-F238E27FC236}">
                  <a16:creationId xmlns:a16="http://schemas.microsoft.com/office/drawing/2014/main" id="{83C17172-0079-34A6-9C7A-7D2BB52EAD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79292" y="1887871"/>
              <a:ext cx="3622386" cy="2567189"/>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AFA252AD-DBDF-753C-9F09-C798CC282EF0}"/>
                </a:ext>
              </a:extLst>
            </p:cNvPr>
            <p:cNvPicPr>
              <a:picLocks noChangeAspect="1"/>
            </p:cNvPicPr>
            <p:nvPr/>
          </p:nvPicPr>
          <p:blipFill>
            <a:blip r:embed="rId10"/>
            <a:stretch>
              <a:fillRect/>
            </a:stretch>
          </p:blipFill>
          <p:spPr>
            <a:xfrm>
              <a:off x="6065838" y="2814740"/>
              <a:ext cx="3537822" cy="2567189"/>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F84AB307-D957-CCB9-74D8-0598C0950493}"/>
                </a:ext>
              </a:extLst>
            </p:cNvPr>
            <p:cNvPicPr>
              <a:picLocks noChangeAspect="1"/>
            </p:cNvPicPr>
            <p:nvPr/>
          </p:nvPicPr>
          <p:blipFill>
            <a:blip r:embed="rId11"/>
            <a:stretch>
              <a:fillRect/>
            </a:stretch>
          </p:blipFill>
          <p:spPr>
            <a:xfrm>
              <a:off x="9679292" y="4470451"/>
              <a:ext cx="3622386" cy="1805156"/>
            </a:xfrm>
            <a:prstGeom prst="rect">
              <a:avLst/>
            </a:prstGeom>
            <a:effectLst>
              <a:outerShdw blurRad="50800" dist="38100" dir="2700000" algn="tl" rotWithShape="0">
                <a:prstClr val="black">
                  <a:alpha val="40000"/>
                </a:prstClr>
              </a:outerShdw>
            </a:effectLst>
          </p:spPr>
        </p:pic>
        <p:pic>
          <p:nvPicPr>
            <p:cNvPr id="19" name="Picture 18">
              <a:extLst>
                <a:ext uri="{FF2B5EF4-FFF2-40B4-BE49-F238E27FC236}">
                  <a16:creationId xmlns:a16="http://schemas.microsoft.com/office/drawing/2014/main" id="{438E574A-BF3E-3316-6A5E-A6F9F7CA37F8}"/>
                </a:ext>
              </a:extLst>
            </p:cNvPr>
            <p:cNvPicPr>
              <a:picLocks noChangeAspect="1"/>
            </p:cNvPicPr>
            <p:nvPr/>
          </p:nvPicPr>
          <p:blipFill>
            <a:blip r:embed="rId12"/>
            <a:stretch>
              <a:fillRect/>
            </a:stretch>
          </p:blipFill>
          <p:spPr>
            <a:xfrm>
              <a:off x="6091621" y="5450093"/>
              <a:ext cx="3606776" cy="1977319"/>
            </a:xfrm>
            <a:prstGeom prst="rect">
              <a:avLst/>
            </a:prstGeom>
            <a:effectLst>
              <a:outerShdw blurRad="50800" dist="38100" dir="2700000" algn="tl" rotWithShape="0">
                <a:prstClr val="black">
                  <a:alpha val="40000"/>
                </a:prstClr>
              </a:outerShdw>
            </a:effectLst>
          </p:spPr>
        </p:pic>
      </p:grpSp>
      <p:sp>
        <p:nvSpPr>
          <p:cNvPr id="23" name="Explosion: 14 Points 22">
            <a:extLst>
              <a:ext uri="{FF2B5EF4-FFF2-40B4-BE49-F238E27FC236}">
                <a16:creationId xmlns:a16="http://schemas.microsoft.com/office/drawing/2014/main" id="{9011FA33-2538-7D62-4C8F-5C39DAD56208}"/>
              </a:ext>
            </a:extLst>
          </p:cNvPr>
          <p:cNvSpPr/>
          <p:nvPr/>
        </p:nvSpPr>
        <p:spPr bwMode="auto">
          <a:xfrm>
            <a:off x="2803520" y="5315821"/>
            <a:ext cx="5791840" cy="1755080"/>
          </a:xfrm>
          <a:prstGeom prst="irregularSeal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CA" sz="2000">
                <a:gradFill>
                  <a:gsLst>
                    <a:gs pos="0">
                      <a:srgbClr val="FFFFFF"/>
                    </a:gs>
                    <a:gs pos="100000">
                      <a:srgbClr val="FFFFFF"/>
                    </a:gs>
                  </a:gsLst>
                  <a:lin ang="5400000" scaled="0"/>
                </a:gradFill>
                <a:ea typeface="Segoe UI" pitchFamily="34" charset="0"/>
                <a:cs typeface="Segoe UI" pitchFamily="34" charset="0"/>
              </a:rPr>
              <a:t>172 pull requests last 2 weeks</a:t>
            </a:r>
          </a:p>
        </p:txBody>
      </p:sp>
    </p:spTree>
    <p:extLst>
      <p:ext uri="{BB962C8B-B14F-4D97-AF65-F5344CB8AC3E}">
        <p14:creationId xmlns:p14="http://schemas.microsoft.com/office/powerpoint/2010/main" val="118348995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9E2DB0-70F3-400F-878F-33AE8632B7BC}"/>
              </a:ext>
            </a:extLst>
          </p:cNvPr>
          <p:cNvSpPr>
            <a:spLocks noGrp="1" noRot="1" noMove="1" noResize="1" noEditPoints="1" noAdjustHandles="1" noChangeArrowheads="1" noChangeShapeType="1"/>
          </p:cNvSpPr>
          <p:nvPr/>
        </p:nvSpPr>
        <p:spPr bwMode="auto">
          <a:xfrm>
            <a:off x="0" y="1116096"/>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endParaRPr lang="en-US" sz="1400" b="0">
              <a:solidFill>
                <a:srgbClr val="000000"/>
              </a:solidFill>
              <a:effectLst/>
              <a:latin typeface="Fira Code" panose="020B0809050000020004" pitchFamily="49" charset="0"/>
            </a:endParaRP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54888" y="1132102"/>
            <a:ext cx="5963349" cy="5545181"/>
          </a:xfrm>
        </p:spPr>
        <p:txBody>
          <a:bodyPr vert="horz" wrap="square" lIns="146304" tIns="91440" rIns="146304" bIns="91440" rtlCol="0" anchor="t">
            <a:noAutofit/>
          </a:bodyPr>
          <a:lstStyle/>
          <a:p>
            <a:pPr lvl="1"/>
            <a:r>
              <a:rPr lang="en-US" sz="2000" b="1" dirty="0">
                <a:cs typeface="Segoe UI"/>
                <a:hlinkClick r:id="rId3"/>
              </a:rPr>
              <a:t>https://aka.ms/spfx-aces</a:t>
            </a:r>
            <a:r>
              <a:rPr lang="en-US" sz="2000" b="1" dirty="0">
                <a:cs typeface="Segoe UI"/>
              </a:rPr>
              <a:t> </a:t>
            </a:r>
          </a:p>
          <a:p>
            <a:pPr lvl="1"/>
            <a:endParaRPr lang="en-US" sz="2000" b="1" dirty="0">
              <a:ea typeface="+mn-lt"/>
              <a:cs typeface="+mn-lt"/>
            </a:endParaRPr>
          </a:p>
          <a:p>
            <a:pPr marL="285750" indent="-285750">
              <a:buFont typeface="Arial" panose="05000000000000000000" pitchFamily="2" charset="2"/>
              <a:buChar char="•"/>
            </a:pPr>
            <a:r>
              <a:rPr lang="en-US" sz="2000" b="1" dirty="0">
                <a:latin typeface="+mn-lt"/>
                <a:ea typeface="+mn-lt"/>
                <a:cs typeface="+mn-lt"/>
              </a:rPr>
              <a:t>OneDrive Carousel – Image Card</a:t>
            </a:r>
            <a:br>
              <a:rPr lang="en-US" sz="2000" b="1" dirty="0">
                <a:latin typeface="+mn-lt"/>
                <a:ea typeface="+mn-lt"/>
                <a:cs typeface="+mn-lt"/>
              </a:rPr>
            </a:br>
            <a:r>
              <a:rPr lang="en-US" sz="2000" b="1" dirty="0">
                <a:latin typeface="+mn-lt"/>
                <a:ea typeface="+mn-lt"/>
                <a:cs typeface="+mn-lt"/>
              </a:rPr>
              <a:t>OneDrive Carousel – Basic Card</a:t>
            </a:r>
            <a:br>
              <a:rPr lang="en-US" sz="2000" b="1" dirty="0">
                <a:latin typeface="+mn-lt"/>
                <a:ea typeface="+mn-lt"/>
                <a:cs typeface="+mn-lt"/>
              </a:rPr>
            </a:br>
            <a:r>
              <a:rPr lang="en-US" sz="2000" dirty="0">
                <a:latin typeface="Segoe UI"/>
                <a:ea typeface="+mn-lt"/>
                <a:cs typeface="Segoe UI Semibold"/>
              </a:rPr>
              <a:t>Guido </a:t>
            </a:r>
            <a:r>
              <a:rPr lang="en-US" sz="2000" dirty="0" err="1">
                <a:latin typeface="Segoe UI"/>
                <a:ea typeface="+mn-lt"/>
                <a:cs typeface="Segoe UI Semibold"/>
              </a:rPr>
              <a:t>Zambarda</a:t>
            </a:r>
            <a:r>
              <a:rPr lang="en-US" sz="2000" dirty="0">
                <a:solidFill>
                  <a:srgbClr val="2F2F2F"/>
                </a:solidFill>
                <a:latin typeface="Segoe UI"/>
                <a:ea typeface="+mn-lt"/>
                <a:cs typeface="+mn-lt"/>
              </a:rPr>
              <a:t> </a:t>
            </a:r>
            <a:r>
              <a:rPr lang="en-US" sz="2000" dirty="0">
                <a:solidFill>
                  <a:srgbClr val="1973B9"/>
                </a:solidFill>
                <a:latin typeface="Segoe UI"/>
                <a:ea typeface="+mn-lt"/>
                <a:cs typeface="+mn-lt"/>
              </a:rPr>
              <a:t>|</a:t>
            </a:r>
            <a:r>
              <a:rPr lang="en-US" sz="2000" dirty="0">
                <a:latin typeface="Segoe UI"/>
                <a:ea typeface="+mn-lt"/>
                <a:cs typeface="+mn-lt"/>
              </a:rPr>
              <a:t> </a:t>
            </a:r>
            <a:r>
              <a:rPr lang="en-US" sz="2000" dirty="0" err="1">
                <a:latin typeface="Segoe UI"/>
                <a:ea typeface="+mj-lt"/>
                <a:cs typeface="Segoe UI"/>
              </a:rPr>
              <a:t>GuidoZam</a:t>
            </a:r>
            <a:endParaRPr lang="en-US" sz="2000" dirty="0">
              <a:latin typeface="Segoe UI"/>
              <a:ea typeface="+mj-lt"/>
              <a:cs typeface="Segoe UI"/>
            </a:endParaRPr>
          </a:p>
          <a:p>
            <a:pPr marL="285750" indent="-285750">
              <a:buFont typeface="Arial" panose="05000000000000000000" pitchFamily="2" charset="2"/>
              <a:buChar char="•"/>
            </a:pPr>
            <a:endParaRPr lang="en-US" sz="2000" dirty="0">
              <a:latin typeface="Segoe UI"/>
              <a:ea typeface="+mj-lt"/>
              <a:cs typeface="Segoe UI"/>
            </a:endParaRPr>
          </a:p>
          <a:p>
            <a:pPr marL="285750" indent="-285750">
              <a:buFont typeface="Arial" panose="05000000000000000000" pitchFamily="2" charset="2"/>
              <a:buChar char="•"/>
            </a:pPr>
            <a:r>
              <a:rPr lang="en-US" sz="2000" b="1" dirty="0">
                <a:latin typeface="+mn-lt"/>
                <a:ea typeface="+mn-lt"/>
                <a:cs typeface="+mn-lt"/>
              </a:rPr>
              <a:t>Recent Files – Counter &amp; View</a:t>
            </a:r>
            <a:br>
              <a:rPr lang="en-US" sz="2000" b="1" dirty="0">
                <a:latin typeface="+mn-lt"/>
                <a:ea typeface="+mn-lt"/>
                <a:cs typeface="+mn-lt"/>
              </a:rPr>
            </a:br>
            <a:r>
              <a:rPr lang="en-US" sz="2000" dirty="0">
                <a:latin typeface="Segoe UI"/>
                <a:ea typeface="+mn-lt"/>
                <a:cs typeface="Segoe UI Semibold"/>
              </a:rPr>
              <a:t>Guido </a:t>
            </a:r>
            <a:r>
              <a:rPr lang="en-US" sz="2000" dirty="0" err="1">
                <a:latin typeface="Segoe UI"/>
                <a:ea typeface="+mn-lt"/>
                <a:cs typeface="Segoe UI Semibold"/>
              </a:rPr>
              <a:t>Zambarda</a:t>
            </a:r>
            <a:r>
              <a:rPr lang="en-US" sz="2000" dirty="0">
                <a:solidFill>
                  <a:srgbClr val="2F2F2F"/>
                </a:solidFill>
                <a:latin typeface="Segoe UI"/>
                <a:ea typeface="+mn-lt"/>
                <a:cs typeface="+mn-lt"/>
              </a:rPr>
              <a:t> </a:t>
            </a:r>
            <a:r>
              <a:rPr lang="en-US" sz="2000" dirty="0">
                <a:solidFill>
                  <a:srgbClr val="1973B9"/>
                </a:solidFill>
                <a:latin typeface="Segoe UI"/>
                <a:ea typeface="+mn-lt"/>
                <a:cs typeface="+mn-lt"/>
              </a:rPr>
              <a:t>|</a:t>
            </a:r>
            <a:r>
              <a:rPr lang="en-US" sz="2000" dirty="0">
                <a:latin typeface="Segoe UI"/>
                <a:ea typeface="+mn-lt"/>
                <a:cs typeface="+mn-lt"/>
              </a:rPr>
              <a:t> </a:t>
            </a:r>
            <a:r>
              <a:rPr lang="en-US" sz="2000" dirty="0" err="1">
                <a:latin typeface="Segoe UI"/>
                <a:ea typeface="+mj-lt"/>
                <a:cs typeface="Segoe UI"/>
              </a:rPr>
              <a:t>GuidoZam</a:t>
            </a:r>
            <a:endParaRPr lang="en-US" sz="2000" dirty="0">
              <a:latin typeface="Segoe UI"/>
              <a:ea typeface="+mj-lt"/>
              <a:cs typeface="+mj-lt"/>
            </a:endParaRPr>
          </a:p>
          <a:p>
            <a:pPr marL="285750" indent="-285750">
              <a:buFont typeface="Arial" panose="05000000000000000000" pitchFamily="2" charset="2"/>
              <a:buChar char="•"/>
            </a:pPr>
            <a:endParaRPr lang="en-US" sz="2000" dirty="0">
              <a:latin typeface="Segoe UI"/>
              <a:ea typeface="+mn-lt"/>
              <a:cs typeface="Segoe UI"/>
            </a:endParaRPr>
          </a:p>
          <a:p>
            <a:pPr marL="285750" indent="-285750">
              <a:buFont typeface="Arial" panose="05000000000000000000" pitchFamily="2" charset="2"/>
              <a:buChar char="•"/>
            </a:pPr>
            <a:r>
              <a:rPr lang="en-US" sz="2000" b="1" dirty="0">
                <a:latin typeface="+mn-lt"/>
                <a:ea typeface="+mn-lt"/>
                <a:cs typeface="+mn-lt"/>
              </a:rPr>
              <a:t>Recent Files – Quick Access</a:t>
            </a:r>
            <a:br>
              <a:rPr lang="en-US" sz="2000" b="1" dirty="0">
                <a:latin typeface="+mn-lt"/>
                <a:ea typeface="+mn-lt"/>
                <a:cs typeface="+mn-lt"/>
              </a:rPr>
            </a:br>
            <a:r>
              <a:rPr lang="en-US" sz="2000" dirty="0">
                <a:latin typeface="Segoe UI"/>
                <a:ea typeface="+mn-lt"/>
                <a:cs typeface="Segoe UI Semibold"/>
              </a:rPr>
              <a:t>João Mendes</a:t>
            </a:r>
            <a:r>
              <a:rPr lang="en-US" sz="2000" dirty="0">
                <a:solidFill>
                  <a:srgbClr val="2F2F2F"/>
                </a:solidFill>
                <a:latin typeface="Segoe UI"/>
                <a:ea typeface="+mn-lt"/>
                <a:cs typeface="+mn-lt"/>
              </a:rPr>
              <a:t> </a:t>
            </a:r>
            <a:r>
              <a:rPr lang="en-US" sz="2000" dirty="0">
                <a:solidFill>
                  <a:srgbClr val="1973B9"/>
                </a:solidFill>
                <a:latin typeface="Segoe UI"/>
                <a:ea typeface="+mn-lt"/>
                <a:cs typeface="+mn-lt"/>
              </a:rPr>
              <a:t>|</a:t>
            </a:r>
            <a:r>
              <a:rPr lang="en-US" sz="2000" dirty="0">
                <a:latin typeface="Segoe UI"/>
                <a:ea typeface="+mn-lt"/>
                <a:cs typeface="+mn-lt"/>
              </a:rPr>
              <a:t> </a:t>
            </a:r>
            <a:r>
              <a:rPr lang="en-US" sz="2000" dirty="0">
                <a:latin typeface="Segoe UI"/>
                <a:ea typeface="+mj-lt"/>
                <a:cs typeface="Segoe UI"/>
              </a:rPr>
              <a:t>@joaojmendes</a:t>
            </a:r>
            <a:endParaRPr lang="en-US" sz="2000" dirty="0">
              <a:latin typeface="Segoe UI"/>
              <a:ea typeface="+mj-lt"/>
              <a:cs typeface="+mj-lt"/>
            </a:endParaRPr>
          </a:p>
          <a:p>
            <a:pPr marL="285750" indent="-285750">
              <a:buFont typeface="Arial" panose="05000000000000000000" pitchFamily="2" charset="2"/>
              <a:buChar char="•"/>
            </a:pPr>
            <a:endParaRPr lang="en-US" sz="2000" dirty="0">
              <a:latin typeface="Segoe UI"/>
              <a:ea typeface="+mn-lt"/>
              <a:cs typeface="Segoe UI"/>
            </a:endParaRPr>
          </a:p>
          <a:p>
            <a:pPr marL="285750" indent="-285750">
              <a:buFont typeface="Arial" panose="05000000000000000000" pitchFamily="2" charset="2"/>
              <a:buChar char="•"/>
            </a:pPr>
            <a:endParaRPr lang="en-US" sz="2000" dirty="0">
              <a:latin typeface="Segoe UI"/>
              <a:ea typeface="+mn-lt"/>
              <a:cs typeface="Segoe UI"/>
            </a:endParaRPr>
          </a:p>
          <a:p>
            <a:r>
              <a:rPr lang="en-US" sz="2000" b="1" dirty="0">
                <a:latin typeface="Segoe UI"/>
                <a:ea typeface="+mn-lt"/>
                <a:cs typeface="Segoe UI"/>
              </a:rPr>
              <a:t>*** Open for More Contributions ***</a:t>
            </a:r>
          </a:p>
          <a:p>
            <a:endParaRPr lang="en-US" sz="2000" b="1" dirty="0">
              <a:latin typeface="Segoe UI"/>
              <a:cs typeface="Segoe UI"/>
            </a:endParaRPr>
          </a:p>
          <a:p>
            <a:endParaRPr lang="en-US" sz="2000" b="1" dirty="0">
              <a:latin typeface="Segoe UI"/>
              <a:cs typeface="Segoe UI"/>
            </a:endParaRPr>
          </a:p>
          <a:p>
            <a:endParaRPr lang="en-US" sz="2000" b="1" dirty="0">
              <a:latin typeface="Segoe UI"/>
              <a:cs typeface="Segoe UI"/>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pic>
        <p:nvPicPr>
          <p:cNvPr id="28" name="Picture 27" descr="A picture containing meter, clock&#10;&#10;Description automatically generated">
            <a:extLst>
              <a:ext uri="{FF2B5EF4-FFF2-40B4-BE49-F238E27FC236}">
                <a16:creationId xmlns:a16="http://schemas.microsoft.com/office/drawing/2014/main" id="{552212ED-7E19-4286-B5FA-6D82FC5469E3}"/>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03956" y="4402739"/>
            <a:ext cx="473787" cy="437342"/>
          </a:xfrm>
          <a:prstGeom prst="rect">
            <a:avLst/>
          </a:prstGeom>
        </p:spPr>
      </p:pic>
      <p:pic>
        <p:nvPicPr>
          <p:cNvPr id="27" name="Picture 26" descr="A picture containing meter, clock&#10;&#10;Description automatically generated">
            <a:extLst>
              <a:ext uri="{FF2B5EF4-FFF2-40B4-BE49-F238E27FC236}">
                <a16:creationId xmlns:a16="http://schemas.microsoft.com/office/drawing/2014/main" id="{64C72913-1F84-4804-AD31-D365A9787AB7}"/>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250640" y="5457096"/>
            <a:ext cx="473787" cy="437342"/>
          </a:xfrm>
          <a:prstGeom prst="rect">
            <a:avLst/>
          </a:prstGeom>
        </p:spPr>
      </p:pic>
      <p:pic>
        <p:nvPicPr>
          <p:cNvPr id="37" name="Picture 36" descr="A picture containing meter, clock&#10;&#10;Description automatically generated">
            <a:extLst>
              <a:ext uri="{FF2B5EF4-FFF2-40B4-BE49-F238E27FC236}">
                <a16:creationId xmlns:a16="http://schemas.microsoft.com/office/drawing/2014/main" id="{75847BB9-1F1F-4F2E-AE1B-07D1C0EACFA2}"/>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83420" y="4878479"/>
            <a:ext cx="473787" cy="437342"/>
          </a:xfrm>
          <a:prstGeom prst="rect">
            <a:avLst/>
          </a:prstGeom>
        </p:spPr>
      </p:pic>
      <p:sp>
        <p:nvSpPr>
          <p:cNvPr id="18" name="AutoShape 4" descr="picture of the extension in action">
            <a:extLst>
              <a:ext uri="{FF2B5EF4-FFF2-40B4-BE49-F238E27FC236}">
                <a16:creationId xmlns:a16="http://schemas.microsoft.com/office/drawing/2014/main" id="{EA52D9A0-A884-4AFB-AC0A-EE552CFDF50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9" name="Picture 28" descr="A picture containing meter, clock&#10;&#10;Description automatically generated">
            <a:extLst>
              <a:ext uri="{FF2B5EF4-FFF2-40B4-BE49-F238E27FC236}">
                <a16:creationId xmlns:a16="http://schemas.microsoft.com/office/drawing/2014/main" id="{E8DC1192-0F89-4521-AC70-9EE3FE847BB2}"/>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06022" y="1688710"/>
            <a:ext cx="473787" cy="437342"/>
          </a:xfrm>
          <a:prstGeom prst="rect">
            <a:avLst/>
          </a:prstGeom>
        </p:spPr>
      </p:pic>
      <p:pic>
        <p:nvPicPr>
          <p:cNvPr id="31" name="Picture 30" descr="A picture containing meter, clock&#10;&#10;Description automatically generated">
            <a:extLst>
              <a:ext uri="{FF2B5EF4-FFF2-40B4-BE49-F238E27FC236}">
                <a16:creationId xmlns:a16="http://schemas.microsoft.com/office/drawing/2014/main" id="{4B3DC786-3281-49CB-990F-C9AF6A1EF34D}"/>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116466" y="3777208"/>
            <a:ext cx="473787" cy="437342"/>
          </a:xfrm>
          <a:prstGeom prst="rect">
            <a:avLst/>
          </a:prstGeom>
        </p:spPr>
      </p:pic>
      <p:sp>
        <p:nvSpPr>
          <p:cNvPr id="22" name="Title 1">
            <a:extLst>
              <a:ext uri="{FF2B5EF4-FFF2-40B4-BE49-F238E27FC236}">
                <a16:creationId xmlns:a16="http://schemas.microsoft.com/office/drawing/2014/main" id="{006A4644-32F0-4120-9BC3-E2716AE51C32}"/>
              </a:ext>
            </a:extLst>
          </p:cNvPr>
          <p:cNvSpPr txBox="1">
            <a:spLocks/>
          </p:cNvSpPr>
          <p:nvPr/>
        </p:nvSpPr>
        <p:spPr>
          <a:xfrm>
            <a:off x="1022440" y="312797"/>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pic>
        <p:nvPicPr>
          <p:cNvPr id="35" name="Picture 34" descr="A picture containing meter, clock&#10;&#10;Description automatically generated">
            <a:extLst>
              <a:ext uri="{FF2B5EF4-FFF2-40B4-BE49-F238E27FC236}">
                <a16:creationId xmlns:a16="http://schemas.microsoft.com/office/drawing/2014/main" id="{3EA1BE2F-C398-4574-953D-B75DC66915F8}"/>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138503" y="4659808"/>
            <a:ext cx="473787" cy="437342"/>
          </a:xfrm>
          <a:prstGeom prst="rect">
            <a:avLst/>
          </a:prstGeom>
        </p:spPr>
      </p:pic>
      <p:pic>
        <p:nvPicPr>
          <p:cNvPr id="36" name="Picture 35" descr="A picture containing meter, clock&#10;&#10;Description automatically generated">
            <a:extLst>
              <a:ext uri="{FF2B5EF4-FFF2-40B4-BE49-F238E27FC236}">
                <a16:creationId xmlns:a16="http://schemas.microsoft.com/office/drawing/2014/main" id="{B70F0C9D-6017-4869-BCBC-181ABCED1744}"/>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046684" y="5791561"/>
            <a:ext cx="473787" cy="437342"/>
          </a:xfrm>
          <a:prstGeom prst="rect">
            <a:avLst/>
          </a:prstGeom>
        </p:spPr>
      </p:pic>
      <p:pic>
        <p:nvPicPr>
          <p:cNvPr id="20" name="Picture 19">
            <a:extLst>
              <a:ext uri="{FF2B5EF4-FFF2-40B4-BE49-F238E27FC236}">
                <a16:creationId xmlns:a16="http://schemas.microsoft.com/office/drawing/2014/main" id="{9B2A0845-6AF2-4F39-91A2-30BF3EA9B2DB}"/>
              </a:ext>
            </a:extLst>
          </p:cNvPr>
          <p:cNvPicPr>
            <a:picLocks noChangeAspect="1"/>
          </p:cNvPicPr>
          <p:nvPr/>
        </p:nvPicPr>
        <p:blipFill rotWithShape="1">
          <a:blip r:embed="rId5"/>
          <a:srcRect l="1746" t="7536" r="2146"/>
          <a:stretch/>
        </p:blipFill>
        <p:spPr>
          <a:xfrm>
            <a:off x="-4472377" y="509732"/>
            <a:ext cx="917260" cy="216657"/>
          </a:xfrm>
          <a:prstGeom prst="rect">
            <a:avLst/>
          </a:prstGeom>
        </p:spPr>
      </p:pic>
      <p:pic>
        <p:nvPicPr>
          <p:cNvPr id="30" name="Picture 29" descr="A picture containing meter, clock&#10;&#10;Description automatically generated">
            <a:extLst>
              <a:ext uri="{FF2B5EF4-FFF2-40B4-BE49-F238E27FC236}">
                <a16:creationId xmlns:a16="http://schemas.microsoft.com/office/drawing/2014/main" id="{FE3E4880-8246-4225-8227-50B90546E260}"/>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142368" y="3400512"/>
            <a:ext cx="473787" cy="437342"/>
          </a:xfrm>
          <a:prstGeom prst="rect">
            <a:avLst/>
          </a:prstGeom>
        </p:spPr>
      </p:pic>
      <p:sp>
        <p:nvSpPr>
          <p:cNvPr id="34" name="TextBox 33">
            <a:extLst>
              <a:ext uri="{FF2B5EF4-FFF2-40B4-BE49-F238E27FC236}">
                <a16:creationId xmlns:a16="http://schemas.microsoft.com/office/drawing/2014/main" id="{0A4EE74B-9B3C-490B-83AB-92C9C6ADF4FB}"/>
              </a:ext>
            </a:extLst>
          </p:cNvPr>
          <p:cNvSpPr txBox="1"/>
          <p:nvPr/>
        </p:nvSpPr>
        <p:spPr>
          <a:xfrm>
            <a:off x="-5040521" y="1959899"/>
            <a:ext cx="3160367" cy="646331"/>
          </a:xfrm>
          <a:prstGeom prst="rect">
            <a:avLst/>
          </a:prstGeom>
          <a:noFill/>
        </p:spPr>
        <p:txBody>
          <a:bodyPr wrap="square">
            <a:spAutoFit/>
          </a:bodyPr>
          <a:lstStyle/>
          <a:p>
            <a:pPr marL="285750" indent="-285750">
              <a:buFont typeface="Arial" panose="05000000000000000000" pitchFamily="2" charset="2"/>
              <a:buChar char="•"/>
            </a:pPr>
            <a:r>
              <a:rPr lang="en-US" sz="1800" b="1">
                <a:latin typeface="+mn-lt"/>
                <a:ea typeface="+mn-lt"/>
                <a:cs typeface="+mn-lt"/>
              </a:rPr>
              <a:t>Follow Documents</a:t>
            </a:r>
            <a:br>
              <a:rPr lang="en-US" sz="1800" b="1">
                <a:latin typeface="+mn-lt"/>
                <a:ea typeface="+mn-lt"/>
                <a:cs typeface="+mn-lt"/>
              </a:rPr>
            </a:br>
            <a:r>
              <a:rPr lang="en-US" sz="1800">
                <a:latin typeface="+mn-lt"/>
                <a:ea typeface="+mn-lt"/>
                <a:cs typeface="+mn-lt"/>
              </a:rPr>
              <a:t>André Lage</a:t>
            </a:r>
            <a:r>
              <a:rPr lang="en-US" sz="1800">
                <a:solidFill>
                  <a:srgbClr val="2F2F2F"/>
                </a:solidFill>
                <a:latin typeface="Segoe UI"/>
                <a:ea typeface="+mn-lt"/>
                <a:cs typeface="+mn-lt"/>
              </a:rPr>
              <a:t> </a:t>
            </a:r>
            <a:r>
              <a:rPr lang="en-US" sz="1800">
                <a:solidFill>
                  <a:srgbClr val="1973B9"/>
                </a:solidFill>
                <a:latin typeface="Segoe UI"/>
                <a:ea typeface="+mn-lt"/>
                <a:cs typeface="+mn-lt"/>
              </a:rPr>
              <a:t>|</a:t>
            </a:r>
            <a:r>
              <a:rPr lang="en-US" sz="1800">
                <a:latin typeface="Segoe UI"/>
                <a:ea typeface="+mn-lt"/>
                <a:cs typeface="+mn-lt"/>
              </a:rPr>
              <a:t> @aaclage</a:t>
            </a:r>
          </a:p>
        </p:txBody>
      </p:sp>
      <p:pic>
        <p:nvPicPr>
          <p:cNvPr id="41" name="Picture 40">
            <a:extLst>
              <a:ext uri="{FF2B5EF4-FFF2-40B4-BE49-F238E27FC236}">
                <a16:creationId xmlns:a16="http://schemas.microsoft.com/office/drawing/2014/main" id="{48217581-ED70-47B6-9458-1D5026B47036}"/>
              </a:ext>
            </a:extLst>
          </p:cNvPr>
          <p:cNvPicPr>
            <a:picLocks noChangeAspect="1"/>
          </p:cNvPicPr>
          <p:nvPr/>
        </p:nvPicPr>
        <p:blipFill rotWithShape="1">
          <a:blip r:embed="rId5"/>
          <a:srcRect l="1746" t="7536" r="2146"/>
          <a:stretch/>
        </p:blipFill>
        <p:spPr>
          <a:xfrm>
            <a:off x="-6504802" y="3231537"/>
            <a:ext cx="917260" cy="216657"/>
          </a:xfrm>
          <a:prstGeom prst="rect">
            <a:avLst/>
          </a:prstGeom>
        </p:spPr>
      </p:pic>
      <p:pic>
        <p:nvPicPr>
          <p:cNvPr id="42" name="Picture 41">
            <a:extLst>
              <a:ext uri="{FF2B5EF4-FFF2-40B4-BE49-F238E27FC236}">
                <a16:creationId xmlns:a16="http://schemas.microsoft.com/office/drawing/2014/main" id="{C1D92697-A3F3-4C62-AFB8-F4772E07A236}"/>
              </a:ext>
            </a:extLst>
          </p:cNvPr>
          <p:cNvPicPr>
            <a:picLocks noChangeAspect="1"/>
          </p:cNvPicPr>
          <p:nvPr/>
        </p:nvPicPr>
        <p:blipFill rotWithShape="1">
          <a:blip r:embed="rId5"/>
          <a:srcRect l="1746" t="7536" r="2146"/>
          <a:stretch/>
        </p:blipFill>
        <p:spPr>
          <a:xfrm>
            <a:off x="-4986085" y="3828111"/>
            <a:ext cx="917260" cy="216657"/>
          </a:xfrm>
          <a:prstGeom prst="rect">
            <a:avLst/>
          </a:prstGeom>
        </p:spPr>
      </p:pic>
      <p:pic>
        <p:nvPicPr>
          <p:cNvPr id="43" name="Picture 42">
            <a:extLst>
              <a:ext uri="{FF2B5EF4-FFF2-40B4-BE49-F238E27FC236}">
                <a16:creationId xmlns:a16="http://schemas.microsoft.com/office/drawing/2014/main" id="{0B52C034-3851-49FA-AF03-53B4CD361636}"/>
              </a:ext>
            </a:extLst>
          </p:cNvPr>
          <p:cNvPicPr>
            <a:picLocks noChangeAspect="1"/>
          </p:cNvPicPr>
          <p:nvPr/>
        </p:nvPicPr>
        <p:blipFill rotWithShape="1">
          <a:blip r:embed="rId5"/>
          <a:srcRect l="1746" t="7536" r="2146"/>
          <a:stretch/>
        </p:blipFill>
        <p:spPr>
          <a:xfrm>
            <a:off x="-4590671" y="4236080"/>
            <a:ext cx="917260" cy="216657"/>
          </a:xfrm>
          <a:prstGeom prst="rect">
            <a:avLst/>
          </a:prstGeom>
        </p:spPr>
      </p:pic>
      <p:pic>
        <p:nvPicPr>
          <p:cNvPr id="44" name="Picture 43">
            <a:extLst>
              <a:ext uri="{FF2B5EF4-FFF2-40B4-BE49-F238E27FC236}">
                <a16:creationId xmlns:a16="http://schemas.microsoft.com/office/drawing/2014/main" id="{7FBACC14-C566-4C70-B872-3E028C83152C}"/>
              </a:ext>
            </a:extLst>
          </p:cNvPr>
          <p:cNvPicPr>
            <a:picLocks noChangeAspect="1"/>
          </p:cNvPicPr>
          <p:nvPr/>
        </p:nvPicPr>
        <p:blipFill rotWithShape="1">
          <a:blip r:embed="rId5"/>
          <a:srcRect l="1746" t="7536" r="2146"/>
          <a:stretch/>
        </p:blipFill>
        <p:spPr>
          <a:xfrm>
            <a:off x="-5836540" y="4731234"/>
            <a:ext cx="917260" cy="216657"/>
          </a:xfrm>
          <a:prstGeom prst="rect">
            <a:avLst/>
          </a:prstGeom>
        </p:spPr>
      </p:pic>
      <p:pic>
        <p:nvPicPr>
          <p:cNvPr id="45" name="Picture 44">
            <a:extLst>
              <a:ext uri="{FF2B5EF4-FFF2-40B4-BE49-F238E27FC236}">
                <a16:creationId xmlns:a16="http://schemas.microsoft.com/office/drawing/2014/main" id="{40CF2C15-426E-48DF-A8EE-84AEBD78791E}"/>
              </a:ext>
            </a:extLst>
          </p:cNvPr>
          <p:cNvPicPr>
            <a:picLocks noChangeAspect="1"/>
          </p:cNvPicPr>
          <p:nvPr/>
        </p:nvPicPr>
        <p:blipFill rotWithShape="1">
          <a:blip r:embed="rId5"/>
          <a:srcRect l="1746" t="7536" r="2146"/>
          <a:stretch/>
        </p:blipFill>
        <p:spPr>
          <a:xfrm>
            <a:off x="-5541062" y="5199509"/>
            <a:ext cx="917260" cy="216657"/>
          </a:xfrm>
          <a:prstGeom prst="rect">
            <a:avLst/>
          </a:prstGeom>
        </p:spPr>
      </p:pic>
      <p:pic>
        <p:nvPicPr>
          <p:cNvPr id="46" name="Picture 45" descr="A picture containing meter, clock&#10;&#10;Description automatically generated">
            <a:extLst>
              <a:ext uri="{FF2B5EF4-FFF2-40B4-BE49-F238E27FC236}">
                <a16:creationId xmlns:a16="http://schemas.microsoft.com/office/drawing/2014/main" id="{189F0A85-4189-413D-A0C8-A5F3E2FF1168}"/>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599799" y="4480718"/>
            <a:ext cx="473787" cy="437342"/>
          </a:xfrm>
          <a:prstGeom prst="rect">
            <a:avLst/>
          </a:prstGeom>
        </p:spPr>
      </p:pic>
      <p:pic>
        <p:nvPicPr>
          <p:cNvPr id="49" name="Picture 48">
            <a:extLst>
              <a:ext uri="{FF2B5EF4-FFF2-40B4-BE49-F238E27FC236}">
                <a16:creationId xmlns:a16="http://schemas.microsoft.com/office/drawing/2014/main" id="{B107DBC6-6BA1-43C8-BECB-DA10BD715758}"/>
              </a:ext>
            </a:extLst>
          </p:cNvPr>
          <p:cNvPicPr>
            <a:picLocks noChangeAspect="1"/>
          </p:cNvPicPr>
          <p:nvPr/>
        </p:nvPicPr>
        <p:blipFill rotWithShape="1">
          <a:blip r:embed="rId5"/>
          <a:srcRect l="1746" t="7536" r="2146"/>
          <a:stretch/>
        </p:blipFill>
        <p:spPr>
          <a:xfrm>
            <a:off x="-1825516" y="5515959"/>
            <a:ext cx="1166814" cy="275602"/>
          </a:xfrm>
          <a:prstGeom prst="rect">
            <a:avLst/>
          </a:prstGeom>
        </p:spPr>
      </p:pic>
      <p:pic>
        <p:nvPicPr>
          <p:cNvPr id="50" name="Picture 49">
            <a:extLst>
              <a:ext uri="{FF2B5EF4-FFF2-40B4-BE49-F238E27FC236}">
                <a16:creationId xmlns:a16="http://schemas.microsoft.com/office/drawing/2014/main" id="{9B2D6D50-33E6-42C7-87E6-9E706CE4BD21}"/>
              </a:ext>
            </a:extLst>
          </p:cNvPr>
          <p:cNvPicPr>
            <a:picLocks noChangeAspect="1"/>
          </p:cNvPicPr>
          <p:nvPr/>
        </p:nvPicPr>
        <p:blipFill rotWithShape="1">
          <a:blip r:embed="rId5"/>
          <a:srcRect l="1746" t="7536" r="2146"/>
          <a:stretch/>
        </p:blipFill>
        <p:spPr>
          <a:xfrm>
            <a:off x="-8851277" y="-556876"/>
            <a:ext cx="1166814" cy="275602"/>
          </a:xfrm>
          <a:prstGeom prst="rect">
            <a:avLst/>
          </a:prstGeom>
        </p:spPr>
      </p:pic>
      <p:pic>
        <p:nvPicPr>
          <p:cNvPr id="51" name="Picture 50">
            <a:extLst>
              <a:ext uri="{FF2B5EF4-FFF2-40B4-BE49-F238E27FC236}">
                <a16:creationId xmlns:a16="http://schemas.microsoft.com/office/drawing/2014/main" id="{79D5CA5C-6F52-4344-A8A7-93F7A680ABF5}"/>
              </a:ext>
            </a:extLst>
          </p:cNvPr>
          <p:cNvPicPr>
            <a:picLocks noChangeAspect="1"/>
          </p:cNvPicPr>
          <p:nvPr/>
        </p:nvPicPr>
        <p:blipFill rotWithShape="1">
          <a:blip r:embed="rId5"/>
          <a:srcRect l="1746" t="7536" r="2146"/>
          <a:stretch/>
        </p:blipFill>
        <p:spPr>
          <a:xfrm>
            <a:off x="-8848278" y="1277083"/>
            <a:ext cx="1166814" cy="275602"/>
          </a:xfrm>
          <a:prstGeom prst="rect">
            <a:avLst/>
          </a:prstGeom>
        </p:spPr>
      </p:pic>
      <p:pic>
        <p:nvPicPr>
          <p:cNvPr id="59" name="Picture 58" descr="A picture containing meter, clock&#10;&#10;Description automatically generated">
            <a:extLst>
              <a:ext uri="{FF2B5EF4-FFF2-40B4-BE49-F238E27FC236}">
                <a16:creationId xmlns:a16="http://schemas.microsoft.com/office/drawing/2014/main" id="{8159DC71-B43C-4A9C-9B21-2A6E46CDE4DF}"/>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214632" y="3528406"/>
            <a:ext cx="473787" cy="437342"/>
          </a:xfrm>
          <a:prstGeom prst="rect">
            <a:avLst/>
          </a:prstGeom>
        </p:spPr>
      </p:pic>
      <p:sp>
        <p:nvSpPr>
          <p:cNvPr id="21" name="Title 1">
            <a:extLst>
              <a:ext uri="{FF2B5EF4-FFF2-40B4-BE49-F238E27FC236}">
                <a16:creationId xmlns:a16="http://schemas.microsoft.com/office/drawing/2014/main" id="{A806786B-11B2-4F52-8281-A01E01253691}"/>
              </a:ext>
            </a:extLst>
          </p:cNvPr>
          <p:cNvSpPr txBox="1">
            <a:spLocks/>
          </p:cNvSpPr>
          <p:nvPr/>
        </p:nvSpPr>
        <p:spPr>
          <a:xfrm>
            <a:off x="1036555" y="333374"/>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a:effectLst/>
        </p:spPr>
        <p:txBody>
          <a:bodyPr/>
          <a:lstStyle/>
          <a:p>
            <a:r>
              <a:rPr lang="en-US">
                <a:cs typeface="Segoe UI"/>
              </a:rPr>
              <a:t>PnP SPFx ACEs</a:t>
            </a:r>
            <a:endParaRPr lang="en-US"/>
          </a:p>
        </p:txBody>
      </p:sp>
      <p:pic>
        <p:nvPicPr>
          <p:cNvPr id="53" name="Picture 52">
            <a:extLst>
              <a:ext uri="{FF2B5EF4-FFF2-40B4-BE49-F238E27FC236}">
                <a16:creationId xmlns:a16="http://schemas.microsoft.com/office/drawing/2014/main" id="{AF1B5964-B589-EAA5-F35D-5798EE7B67E4}"/>
              </a:ext>
            </a:extLst>
          </p:cNvPr>
          <p:cNvPicPr>
            <a:picLocks noChangeAspect="1"/>
          </p:cNvPicPr>
          <p:nvPr/>
        </p:nvPicPr>
        <p:blipFill>
          <a:blip r:embed="rId6"/>
          <a:srcRect/>
          <a:stretch/>
        </p:blipFill>
        <p:spPr>
          <a:xfrm>
            <a:off x="6742316" y="3528406"/>
            <a:ext cx="3689246" cy="3083830"/>
          </a:xfrm>
          <a:prstGeom prst="rect">
            <a:avLst/>
          </a:prstGeom>
          <a:ln>
            <a:solidFill>
              <a:schemeClr val="tx1">
                <a:lumMod val="25000"/>
                <a:lumOff val="7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47" name="Picture 46">
            <a:extLst>
              <a:ext uri="{FF2B5EF4-FFF2-40B4-BE49-F238E27FC236}">
                <a16:creationId xmlns:a16="http://schemas.microsoft.com/office/drawing/2014/main" id="{62D672BA-A8BB-8061-BD34-6DE217402441}"/>
              </a:ext>
            </a:extLst>
          </p:cNvPr>
          <p:cNvPicPr>
            <a:picLocks noChangeAspect="1"/>
          </p:cNvPicPr>
          <p:nvPr/>
        </p:nvPicPr>
        <p:blipFill>
          <a:blip r:embed="rId7"/>
          <a:srcRect/>
          <a:stretch/>
        </p:blipFill>
        <p:spPr>
          <a:xfrm>
            <a:off x="8586939" y="1150686"/>
            <a:ext cx="4244745" cy="2720128"/>
          </a:xfrm>
          <a:prstGeom prst="rect">
            <a:avLst/>
          </a:prstGeom>
          <a:ln>
            <a:solidFill>
              <a:schemeClr val="tx1">
                <a:lumMod val="25000"/>
                <a:lumOff val="7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54" name="Picture 53">
            <a:extLst>
              <a:ext uri="{FF2B5EF4-FFF2-40B4-BE49-F238E27FC236}">
                <a16:creationId xmlns:a16="http://schemas.microsoft.com/office/drawing/2014/main" id="{E5C3C0E2-BEE2-7881-9400-64413849EED3}"/>
              </a:ext>
            </a:extLst>
          </p:cNvPr>
          <p:cNvPicPr>
            <a:picLocks noChangeAspect="1"/>
          </p:cNvPicPr>
          <p:nvPr/>
        </p:nvPicPr>
        <p:blipFill>
          <a:blip r:embed="rId8"/>
          <a:srcRect/>
          <a:stretch/>
        </p:blipFill>
        <p:spPr>
          <a:xfrm>
            <a:off x="5199359" y="589548"/>
            <a:ext cx="3688091" cy="2727607"/>
          </a:xfrm>
          <a:prstGeom prst="rect">
            <a:avLst/>
          </a:prstGeom>
          <a:ln>
            <a:solidFill>
              <a:schemeClr val="tx1">
                <a:lumMod val="25000"/>
                <a:lumOff val="7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48" name="Picture 47" descr="A picture containing meter, clock&#10;&#10;Description automatically generated">
            <a:extLst>
              <a:ext uri="{FF2B5EF4-FFF2-40B4-BE49-F238E27FC236}">
                <a16:creationId xmlns:a16="http://schemas.microsoft.com/office/drawing/2014/main" id="{639F5F5C-40F2-44AD-A5C0-EF113160EEA0}"/>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97302" y="2908774"/>
            <a:ext cx="473787" cy="437342"/>
          </a:xfrm>
          <a:prstGeom prst="rect">
            <a:avLst/>
          </a:prstGeom>
        </p:spPr>
      </p:pic>
      <p:pic>
        <p:nvPicPr>
          <p:cNvPr id="52" name="Picture 51" descr="A picture containing meter, clock&#10;&#10;Description automatically generated">
            <a:extLst>
              <a:ext uri="{FF2B5EF4-FFF2-40B4-BE49-F238E27FC236}">
                <a16:creationId xmlns:a16="http://schemas.microsoft.com/office/drawing/2014/main" id="{D1E9D8C2-46B8-4E6F-8C7A-1CB4A34F338F}"/>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77854" y="3826097"/>
            <a:ext cx="473787" cy="437342"/>
          </a:xfrm>
          <a:prstGeom prst="rect">
            <a:avLst/>
          </a:prstGeom>
        </p:spPr>
      </p:pic>
    </p:spTree>
    <p:extLst>
      <p:ext uri="{BB962C8B-B14F-4D97-AF65-F5344CB8AC3E}">
        <p14:creationId xmlns:p14="http://schemas.microsoft.com/office/powerpoint/2010/main" val="15449192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0844" y="168417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3457">
            <a:off x="3559434" y="4506523"/>
            <a:ext cx="1323363" cy="1323363"/>
          </a:xfrm>
          <a:prstGeom prst="rect">
            <a:avLst/>
          </a:prstGeom>
        </p:spPr>
      </p:pic>
      <p:sp>
        <p:nvSpPr>
          <p:cNvPr id="4" name="TextBox 3">
            <a:extLst>
              <a:ext uri="{FF2B5EF4-FFF2-40B4-BE49-F238E27FC236}">
                <a16:creationId xmlns:a16="http://schemas.microsoft.com/office/drawing/2014/main" id="{A8E74A23-1A00-4289-9DA4-BB2AD8E324B5}"/>
              </a:ext>
            </a:extLst>
          </p:cNvPr>
          <p:cNvSpPr txBox="1"/>
          <p:nvPr/>
        </p:nvSpPr>
        <p:spPr>
          <a:xfrm>
            <a:off x="1819949" y="6317228"/>
            <a:ext cx="8307595" cy="489365"/>
          </a:xfrm>
          <a:prstGeom prst="rect">
            <a:avLst/>
          </a:prstGeom>
          <a:noFill/>
        </p:spPr>
        <p:txBody>
          <a:bodyPr wrap="none" lIns="182880" tIns="146304" rIns="182880" bIns="146304" rtlCol="0" anchor="t">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 grant us permission to share your picture in social media.</a:t>
            </a:r>
          </a:p>
        </p:txBody>
      </p:sp>
      <p:pic>
        <p:nvPicPr>
          <p:cNvPr id="6" name="Picture 5" descr="A group of people sitting in a room&#10;&#10;Description automatically generated with low confidence">
            <a:extLst>
              <a:ext uri="{FF2B5EF4-FFF2-40B4-BE49-F238E27FC236}">
                <a16:creationId xmlns:a16="http://schemas.microsoft.com/office/drawing/2014/main" id="{ADE7B54A-B580-4E7D-BC2D-97BD63367E0D}"/>
              </a:ext>
            </a:extLst>
          </p:cNvPr>
          <p:cNvPicPr>
            <a:picLocks noChangeAspect="1"/>
          </p:cNvPicPr>
          <p:nvPr/>
        </p:nvPicPr>
        <p:blipFill>
          <a:blip r:embed="rId5"/>
          <a:stretch>
            <a:fillRect/>
          </a:stretch>
        </p:blipFill>
        <p:spPr>
          <a:xfrm>
            <a:off x="5411885" y="1546295"/>
            <a:ext cx="4988240" cy="2805885"/>
          </a:xfrm>
          <a:prstGeom prst="rect">
            <a:avLst/>
          </a:prstGeom>
        </p:spPr>
      </p:pic>
      <p:pic>
        <p:nvPicPr>
          <p:cNvPr id="10" name="Picture 9" descr="A person holding an object&#10;&#10;Description automatically generated with low confidence">
            <a:extLst>
              <a:ext uri="{FF2B5EF4-FFF2-40B4-BE49-F238E27FC236}">
                <a16:creationId xmlns:a16="http://schemas.microsoft.com/office/drawing/2014/main" id="{A433C848-EFCB-4991-8C05-0400D1CB8BF4}"/>
              </a:ext>
            </a:extLst>
          </p:cNvPr>
          <p:cNvPicPr>
            <a:picLocks noChangeAspect="1"/>
          </p:cNvPicPr>
          <p:nvPr/>
        </p:nvPicPr>
        <p:blipFill>
          <a:blip r:embed="rId6"/>
          <a:stretch>
            <a:fillRect/>
          </a:stretch>
        </p:blipFill>
        <p:spPr>
          <a:xfrm>
            <a:off x="8846821" y="4486362"/>
            <a:ext cx="2962394" cy="1666347"/>
          </a:xfrm>
          <a:prstGeom prst="rect">
            <a:avLst/>
          </a:prstGeom>
        </p:spPr>
      </p:pic>
      <p:sp>
        <p:nvSpPr>
          <p:cNvPr id="11" name="Rectangle 10">
            <a:extLst>
              <a:ext uri="{FF2B5EF4-FFF2-40B4-BE49-F238E27FC236}">
                <a16:creationId xmlns:a16="http://schemas.microsoft.com/office/drawing/2014/main" id="{92A72839-2870-4FCE-96AE-DBD0BADE91D8}"/>
              </a:ext>
            </a:extLst>
          </p:cNvPr>
          <p:cNvSpPr/>
          <p:nvPr/>
        </p:nvSpPr>
        <p:spPr bwMode="auto">
          <a:xfrm rot="21224815">
            <a:off x="10299394" y="3565942"/>
            <a:ext cx="1310640" cy="906638"/>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Let’s all be like </a:t>
            </a:r>
            <a:r>
              <a:rPr lang="en-US" sz="1600" err="1">
                <a:gradFill>
                  <a:gsLst>
                    <a:gs pos="0">
                      <a:srgbClr val="FFFFFF"/>
                    </a:gs>
                    <a:gs pos="100000">
                      <a:srgbClr val="FFFFFF"/>
                    </a:gs>
                  </a:gsLst>
                  <a:lin ang="5400000" scaled="0"/>
                </a:gradFill>
                <a:ea typeface="Segoe UI" pitchFamily="34" charset="0"/>
                <a:cs typeface="Segoe UI" pitchFamily="34" charset="0"/>
              </a:rPr>
              <a:t>Seb</a:t>
            </a:r>
            <a:r>
              <a:rPr lang="en-US" sz="1600">
                <a:gradFill>
                  <a:gsLst>
                    <a:gs pos="0">
                      <a:srgbClr val="FFFFFF"/>
                    </a:gs>
                    <a:gs pos="100000">
                      <a:srgbClr val="FFFFFF"/>
                    </a:gs>
                  </a:gsLst>
                  <a:lin ang="5400000" scaled="0"/>
                </a:gradFill>
                <a:ea typeface="Segoe UI" pitchFamily="34" charset="0"/>
                <a:cs typeface="Segoe UI" pitchFamily="34" charset="0"/>
              </a:rPr>
              <a:t>?</a:t>
            </a:r>
            <a:endParaRPr lang="en-FI" sz="16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655435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502B-5130-404C-9B58-F96BCEC218BD}"/>
              </a:ext>
            </a:extLst>
          </p:cNvPr>
          <p:cNvSpPr>
            <a:spLocks noGrp="1"/>
          </p:cNvSpPr>
          <p:nvPr>
            <p:ph type="title"/>
          </p:nvPr>
        </p:nvSpPr>
        <p:spPr>
          <a:xfrm>
            <a:off x="6675438" y="754092"/>
            <a:ext cx="5484812" cy="2285971"/>
          </a:xfrm>
        </p:spPr>
        <p:txBody>
          <a:bodyPr/>
          <a:lstStyle/>
          <a:p>
            <a:r>
              <a:rPr lang="en-US"/>
              <a:t>DEMO</a:t>
            </a:r>
          </a:p>
        </p:txBody>
      </p:sp>
      <p:sp>
        <p:nvSpPr>
          <p:cNvPr id="14" name="Text Placeholder 13">
            <a:extLst>
              <a:ext uri="{FF2B5EF4-FFF2-40B4-BE49-F238E27FC236}">
                <a16:creationId xmlns:a16="http://schemas.microsoft.com/office/drawing/2014/main" id="{953584C8-8734-42EA-AD16-6AA2B405D249}"/>
              </a:ext>
            </a:extLst>
          </p:cNvPr>
          <p:cNvSpPr>
            <a:spLocks noGrp="1"/>
          </p:cNvSpPr>
          <p:nvPr>
            <p:ph type="body" sz="quarter" idx="12"/>
          </p:nvPr>
        </p:nvSpPr>
        <p:spPr>
          <a:xfrm>
            <a:off x="7118816" y="2369430"/>
            <a:ext cx="5235725" cy="4024695"/>
          </a:xfrm>
        </p:spPr>
        <p:txBody>
          <a:bodyPr vert="horz" wrap="square" lIns="182880" tIns="146304" rIns="182880" bIns="146304" rtlCol="0" anchor="t">
            <a:noAutofit/>
          </a:bodyPr>
          <a:lstStyle/>
          <a:p>
            <a:pPr marL="351790" indent="-342900">
              <a:buFont typeface="Arial" panose="020B0604020202020204" pitchFamily="34" charset="0"/>
              <a:buChar char="•"/>
            </a:pPr>
            <a:r>
              <a:rPr lang="en-US" sz="2400" b="1" dirty="0">
                <a:latin typeface="Segoe UI Light"/>
                <a:ea typeface="+mj-lt"/>
                <a:cs typeface="+mj-lt"/>
              </a:rPr>
              <a:t>Adaptive Card Design Gallery          </a:t>
            </a:r>
            <a:r>
              <a:rPr lang="en-US" sz="2400" dirty="0">
                <a:latin typeface="Segoe UI Light"/>
                <a:ea typeface="+mj-lt"/>
                <a:cs typeface="+mj-lt"/>
              </a:rPr>
              <a:t>- Derek Cash-Peterson</a:t>
            </a:r>
            <a:br>
              <a:rPr lang="en-US" sz="2400" dirty="0">
                <a:latin typeface="Segoe UI Light"/>
                <a:ea typeface="+mj-lt"/>
                <a:cs typeface="+mj-lt"/>
              </a:rPr>
            </a:br>
            <a:endParaRPr lang="en-US" sz="2400" dirty="0">
              <a:solidFill>
                <a:schemeClr val="tx1"/>
              </a:solidFill>
              <a:latin typeface="Segoe UI Light"/>
              <a:cs typeface="Segoe UI Light"/>
            </a:endParaRPr>
          </a:p>
          <a:p>
            <a:pPr marL="351790" indent="-342900">
              <a:buFont typeface="Arial" panose="020B0604020202020204" pitchFamily="34" charset="0"/>
              <a:buChar char="•"/>
            </a:pPr>
            <a:r>
              <a:rPr lang="en-US" sz="2400" b="1" dirty="0">
                <a:latin typeface="Segoe UI Light"/>
                <a:ea typeface="+mj-lt"/>
                <a:cs typeface="+mj-lt"/>
              </a:rPr>
              <a:t>Using Adaptive Cards control from the PnP control gallery in SPFx solutions                                       </a:t>
            </a:r>
            <a:r>
              <a:rPr lang="en-US" sz="2400" dirty="0">
                <a:latin typeface="Segoe UI Light"/>
                <a:ea typeface="+mj-lt"/>
                <a:cs typeface="+mj-lt"/>
              </a:rPr>
              <a:t>- Fabio </a:t>
            </a:r>
            <a:r>
              <a:rPr lang="en-US" sz="2400" dirty="0" err="1">
                <a:latin typeface="Segoe UI Light"/>
                <a:ea typeface="+mj-lt"/>
                <a:cs typeface="+mj-lt"/>
              </a:rPr>
              <a:t>Franzini</a:t>
            </a:r>
            <a:endParaRPr lang="en-US" sz="2400" dirty="0">
              <a:latin typeface="Segoe UI Light"/>
              <a:cs typeface="Segoe UI Light"/>
            </a:endParaRPr>
          </a:p>
          <a:p>
            <a:pPr marL="351790" indent="-342900">
              <a:buFont typeface="Arial" panose="020B0604020202020204" pitchFamily="34" charset="0"/>
              <a:buChar char="•"/>
            </a:pPr>
            <a:endParaRPr lang="en-US" sz="2400" dirty="0">
              <a:solidFill>
                <a:schemeClr val="tx1"/>
              </a:solidFill>
              <a:latin typeface="Segoe UI Light"/>
              <a:cs typeface="Segoe UI Semibold"/>
            </a:endParaRPr>
          </a:p>
          <a:p>
            <a:pPr marL="351790" indent="-342900">
              <a:buFont typeface="Arial" panose="020B0604020202020204" pitchFamily="34" charset="0"/>
              <a:buChar char="•"/>
            </a:pPr>
            <a:r>
              <a:rPr lang="en-US" sz="2400" b="1" dirty="0">
                <a:latin typeface="Segoe UI Light"/>
                <a:ea typeface="+mj-lt"/>
                <a:cs typeface="+mj-lt"/>
              </a:rPr>
              <a:t>Navigating Cards in Viva Connections ACEs     </a:t>
            </a:r>
          </a:p>
          <a:p>
            <a:pPr marL="8890"/>
            <a:r>
              <a:rPr lang="en-US" sz="2400" dirty="0">
                <a:latin typeface="Segoe UI Light"/>
                <a:ea typeface="+mj-lt"/>
                <a:cs typeface="+mj-lt"/>
              </a:rPr>
              <a:t>    - Paolo </a:t>
            </a:r>
            <a:r>
              <a:rPr lang="en-US" sz="2400" dirty="0" err="1">
                <a:latin typeface="Segoe UI Light"/>
                <a:ea typeface="+mj-lt"/>
                <a:cs typeface="+mj-lt"/>
              </a:rPr>
              <a:t>Pialorsi</a:t>
            </a:r>
            <a:endParaRPr lang="en-US" sz="2400" dirty="0">
              <a:latin typeface="Segoe UI Light"/>
              <a:ea typeface="+mj-lt"/>
              <a:cs typeface="+mj-lt"/>
            </a:endParaRPr>
          </a:p>
        </p:txBody>
      </p:sp>
      <p:pic>
        <p:nvPicPr>
          <p:cNvPr id="4" name="Graphic 3" descr="Rabbit with solid fill">
            <a:extLst>
              <a:ext uri="{FF2B5EF4-FFF2-40B4-BE49-F238E27FC236}">
                <a16:creationId xmlns:a16="http://schemas.microsoft.com/office/drawing/2014/main" id="{020AA5F3-F98E-4A7A-B68C-78434B76E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7487" y="3403599"/>
            <a:ext cx="835883" cy="835883"/>
          </a:xfrm>
          <a:prstGeom prst="rect">
            <a:avLst/>
          </a:prstGeom>
        </p:spPr>
      </p:pic>
      <p:pic>
        <p:nvPicPr>
          <p:cNvPr id="6" name="Picture 2">
            <a:extLst>
              <a:ext uri="{FF2B5EF4-FFF2-40B4-BE49-F238E27FC236}">
                <a16:creationId xmlns:a16="http://schemas.microsoft.com/office/drawing/2014/main" id="{6B96880A-89CD-4450-AE79-E2EC4F9F20C6}"/>
              </a:ext>
            </a:extLst>
          </p:cNvPr>
          <p:cNvPicPr>
            <a:picLocks noChangeAspect="1" noChangeArrowheads="1"/>
          </p:cNvPicPr>
          <p:nvPr/>
        </p:nvPicPr>
        <p:blipFill>
          <a:blip r:embed="rId5"/>
          <a:srcRect/>
          <a:stretch>
            <a:fillRect/>
          </a:stretch>
        </p:blipFill>
        <p:spPr bwMode="auto">
          <a:xfrm>
            <a:off x="6193352" y="5244906"/>
            <a:ext cx="1088609" cy="1088609"/>
          </a:xfrm>
          <a:prstGeom prst="ellipse">
            <a:avLst/>
          </a:prstGeom>
          <a:ln>
            <a:noFill/>
          </a:ln>
          <a:effectLst>
            <a:softEdge rad="112500"/>
          </a:effectLst>
        </p:spPr>
      </p:pic>
      <p:pic>
        <p:nvPicPr>
          <p:cNvPr id="11" name="Picture 2">
            <a:extLst>
              <a:ext uri="{FF2B5EF4-FFF2-40B4-BE49-F238E27FC236}">
                <a16:creationId xmlns:a16="http://schemas.microsoft.com/office/drawing/2014/main" id="{47158F51-FAAD-4DE3-B803-9B850CB0571E}"/>
              </a:ext>
            </a:extLst>
          </p:cNvPr>
          <p:cNvPicPr>
            <a:picLocks noChangeAspect="1" noChangeArrowheads="1"/>
          </p:cNvPicPr>
          <p:nvPr/>
        </p:nvPicPr>
        <p:blipFill>
          <a:blip r:embed="rId6"/>
          <a:srcRect/>
          <a:stretch>
            <a:fillRect/>
          </a:stretch>
        </p:blipFill>
        <p:spPr bwMode="auto">
          <a:xfrm>
            <a:off x="6216562" y="3726488"/>
            <a:ext cx="1088609" cy="1088609"/>
          </a:xfrm>
          <a:prstGeom prst="ellipse">
            <a:avLst/>
          </a:prstGeom>
          <a:ln>
            <a:noFill/>
          </a:ln>
          <a:effectLst>
            <a:softEdge rad="112500"/>
          </a:effectLst>
        </p:spPr>
      </p:pic>
      <p:pic>
        <p:nvPicPr>
          <p:cNvPr id="10" name="Picture 2" descr="A picture containing person, outdoor, person, wearing&#10;&#10;Description automatically generated">
            <a:extLst>
              <a:ext uri="{FF2B5EF4-FFF2-40B4-BE49-F238E27FC236}">
                <a16:creationId xmlns:a16="http://schemas.microsoft.com/office/drawing/2014/main" id="{15B0DB46-24E4-45EE-8E26-622D1FA3D4D0}"/>
              </a:ext>
            </a:extLst>
          </p:cNvPr>
          <p:cNvPicPr>
            <a:picLocks noChangeAspect="1" noChangeArrowheads="1"/>
          </p:cNvPicPr>
          <p:nvPr/>
        </p:nvPicPr>
        <p:blipFill>
          <a:blip r:embed="rId7"/>
          <a:srcRect/>
          <a:stretch>
            <a:fillRect/>
          </a:stretch>
        </p:blipFill>
        <p:spPr bwMode="auto">
          <a:xfrm>
            <a:off x="6196355" y="2273546"/>
            <a:ext cx="1088609" cy="1088609"/>
          </a:xfrm>
          <a:prstGeom prst="ellipse">
            <a:avLst/>
          </a:prstGeom>
          <a:ln>
            <a:noFill/>
          </a:ln>
          <a:effectLst>
            <a:softEdge rad="112500"/>
          </a:effectLst>
        </p:spPr>
      </p:pic>
    </p:spTree>
    <p:extLst>
      <p:ext uri="{BB962C8B-B14F-4D97-AF65-F5344CB8AC3E}">
        <p14:creationId xmlns:p14="http://schemas.microsoft.com/office/powerpoint/2010/main" val="77888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35568"/>
          </a:xfrm>
        </p:spPr>
        <p:txBody>
          <a:bodyPr/>
          <a:lstStyle/>
          <a:p>
            <a:r>
              <a:rPr lang="en-US" sz="4400"/>
              <a:t>Opportunities to Participate in PnP SPFx / JS SIG </a:t>
            </a:r>
          </a:p>
        </p:txBody>
      </p:sp>
      <p:sp>
        <p:nvSpPr>
          <p:cNvPr id="20" name="Freeform 132"/>
          <p:cNvSpPr>
            <a:spLocks noChangeAspect="1" noEditPoints="1"/>
          </p:cNvSpPr>
          <p:nvPr/>
        </p:nvSpPr>
        <p:spPr bwMode="auto">
          <a:xfrm>
            <a:off x="740908" y="1731644"/>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7" name="Group 6">
            <a:extLst>
              <a:ext uri="{FF2B5EF4-FFF2-40B4-BE49-F238E27FC236}">
                <a16:creationId xmlns:a16="http://schemas.microsoft.com/office/drawing/2014/main" id="{EBAE28E7-B5F6-45FB-B675-7C2E5D3CB17E}"/>
              </a:ext>
            </a:extLst>
          </p:cNvPr>
          <p:cNvGrpSpPr/>
          <p:nvPr/>
        </p:nvGrpSpPr>
        <p:grpSpPr>
          <a:xfrm>
            <a:off x="3461163" y="2672715"/>
            <a:ext cx="2500233" cy="1324264"/>
            <a:chOff x="3571100" y="2702791"/>
            <a:chExt cx="2500233" cy="1081400"/>
          </a:xfrm>
        </p:grpSpPr>
        <p:sp>
          <p:nvSpPr>
            <p:cNvPr id="19" name="Rectangle 18"/>
            <p:cNvSpPr/>
            <p:nvPr/>
          </p:nvSpPr>
          <p:spPr bwMode="auto">
            <a:xfrm>
              <a:off x="3736655" y="2702791"/>
              <a:ext cx="2334678" cy="10814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a:t>
              </a:r>
              <a:r>
                <a:rPr lang="en-US" sz="2400" err="1">
                  <a:solidFill>
                    <a:schemeClr val="bg1"/>
                  </a:solidFill>
                </a:rPr>
                <a:t>pnp</a:t>
              </a:r>
              <a:r>
                <a:rPr lang="en-US" sz="2400">
                  <a:solidFill>
                    <a:schemeClr val="bg1"/>
                  </a:solidFill>
                </a:rPr>
                <a:t> Demo</a:t>
              </a:r>
            </a:p>
          </p:txBody>
        </p:sp>
        <p:sp>
          <p:nvSpPr>
            <p:cNvPr id="13" name="Rectangle 12">
              <a:extLst>
                <a:ext uri="{FF2B5EF4-FFF2-40B4-BE49-F238E27FC236}">
                  <a16:creationId xmlns:a16="http://schemas.microsoft.com/office/drawing/2014/main" id="{9272E7C8-1068-4D9C-83A3-8B69357DC60F}"/>
                </a:ext>
              </a:extLst>
            </p:cNvPr>
            <p:cNvSpPr/>
            <p:nvPr/>
          </p:nvSpPr>
          <p:spPr bwMode="auto">
            <a:xfrm>
              <a:off x="3571100" y="2702791"/>
              <a:ext cx="165555" cy="108140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6" name="Group 5">
            <a:extLst>
              <a:ext uri="{FF2B5EF4-FFF2-40B4-BE49-F238E27FC236}">
                <a16:creationId xmlns:a16="http://schemas.microsoft.com/office/drawing/2014/main" id="{F10E3DC2-3E4F-4853-89DB-CC0D24E61E1C}"/>
              </a:ext>
            </a:extLst>
          </p:cNvPr>
          <p:cNvGrpSpPr/>
          <p:nvPr/>
        </p:nvGrpSpPr>
        <p:grpSpPr>
          <a:xfrm>
            <a:off x="6242936" y="2672715"/>
            <a:ext cx="2507755" cy="1324264"/>
            <a:chOff x="6352873" y="2702791"/>
            <a:chExt cx="2507755" cy="1081400"/>
          </a:xfrm>
        </p:grpSpPr>
        <p:sp>
          <p:nvSpPr>
            <p:cNvPr id="17" name="Rectangle 16"/>
            <p:cNvSpPr/>
            <p:nvPr/>
          </p:nvSpPr>
          <p:spPr bwMode="auto">
            <a:xfrm>
              <a:off x="6518428" y="2702791"/>
              <a:ext cx="2342200" cy="10814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Contribute on GitHub</a:t>
              </a:r>
            </a:p>
          </p:txBody>
        </p:sp>
        <p:sp>
          <p:nvSpPr>
            <p:cNvPr id="14" name="Rectangle 13">
              <a:extLst>
                <a:ext uri="{FF2B5EF4-FFF2-40B4-BE49-F238E27FC236}">
                  <a16:creationId xmlns:a16="http://schemas.microsoft.com/office/drawing/2014/main" id="{D47E70ED-6EC7-4D56-BB23-1F1874491747}"/>
                </a:ext>
              </a:extLst>
            </p:cNvPr>
            <p:cNvSpPr/>
            <p:nvPr/>
          </p:nvSpPr>
          <p:spPr bwMode="auto">
            <a:xfrm>
              <a:off x="6352873" y="2702791"/>
              <a:ext cx="165555" cy="10814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5" name="Group 4">
            <a:extLst>
              <a:ext uri="{FF2B5EF4-FFF2-40B4-BE49-F238E27FC236}">
                <a16:creationId xmlns:a16="http://schemas.microsoft.com/office/drawing/2014/main" id="{2D05BE53-CAB3-4E6D-80D0-41AD8BB9F549}"/>
              </a:ext>
            </a:extLst>
          </p:cNvPr>
          <p:cNvGrpSpPr/>
          <p:nvPr/>
        </p:nvGrpSpPr>
        <p:grpSpPr>
          <a:xfrm>
            <a:off x="9032231" y="2672715"/>
            <a:ext cx="2507755" cy="1324264"/>
            <a:chOff x="9142168" y="2702791"/>
            <a:chExt cx="2507755" cy="1081400"/>
          </a:xfrm>
        </p:grpSpPr>
        <p:sp>
          <p:nvSpPr>
            <p:cNvPr id="24" name="Rectangle 23"/>
            <p:cNvSpPr/>
            <p:nvPr/>
          </p:nvSpPr>
          <p:spPr bwMode="auto">
            <a:xfrm>
              <a:off x="9307723" y="2702791"/>
              <a:ext cx="2342200" cy="10814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Provide Feedback</a:t>
              </a:r>
            </a:p>
          </p:txBody>
        </p:sp>
        <p:sp>
          <p:nvSpPr>
            <p:cNvPr id="15" name="Rectangle 14">
              <a:extLst>
                <a:ext uri="{FF2B5EF4-FFF2-40B4-BE49-F238E27FC236}">
                  <a16:creationId xmlns:a16="http://schemas.microsoft.com/office/drawing/2014/main" id="{3A344AFE-64D5-4BF1-8AA5-938BD11966D0}"/>
                </a:ext>
              </a:extLst>
            </p:cNvPr>
            <p:cNvSpPr/>
            <p:nvPr/>
          </p:nvSpPr>
          <p:spPr bwMode="auto">
            <a:xfrm>
              <a:off x="9142168" y="2702791"/>
              <a:ext cx="165555" cy="1081400"/>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23" name="Group 22">
            <a:extLst>
              <a:ext uri="{FF2B5EF4-FFF2-40B4-BE49-F238E27FC236}">
                <a16:creationId xmlns:a16="http://schemas.microsoft.com/office/drawing/2014/main" id="{8F5C6204-C7D3-424B-BC0A-5960C54DC36E}"/>
              </a:ext>
            </a:extLst>
          </p:cNvPr>
          <p:cNvGrpSpPr/>
          <p:nvPr/>
        </p:nvGrpSpPr>
        <p:grpSpPr>
          <a:xfrm>
            <a:off x="679390" y="2672715"/>
            <a:ext cx="2500233" cy="1324264"/>
            <a:chOff x="3571100" y="2702791"/>
            <a:chExt cx="2500233" cy="1081400"/>
          </a:xfrm>
          <a:solidFill>
            <a:srgbClr val="359295"/>
          </a:solidFill>
        </p:grpSpPr>
        <p:sp>
          <p:nvSpPr>
            <p:cNvPr id="25" name="Rectangle 24">
              <a:extLst>
                <a:ext uri="{FF2B5EF4-FFF2-40B4-BE49-F238E27FC236}">
                  <a16:creationId xmlns:a16="http://schemas.microsoft.com/office/drawing/2014/main" id="{A4BCD70E-C208-46B6-AB6B-5B97909491E8}"/>
                </a:ext>
              </a:extLst>
            </p:cNvPr>
            <p:cNvSpPr/>
            <p:nvPr/>
          </p:nvSpPr>
          <p:spPr bwMode="auto">
            <a:xfrm>
              <a:off x="3736655" y="2702791"/>
              <a:ext cx="2334678" cy="10814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2"/>
                  </a:solidFill>
                </a:rPr>
                <a:t>SPFx Demo</a:t>
              </a:r>
            </a:p>
          </p:txBody>
        </p:sp>
        <p:sp>
          <p:nvSpPr>
            <p:cNvPr id="26" name="Rectangle 25">
              <a:extLst>
                <a:ext uri="{FF2B5EF4-FFF2-40B4-BE49-F238E27FC236}">
                  <a16:creationId xmlns:a16="http://schemas.microsoft.com/office/drawing/2014/main" id="{8188ED7F-985B-4FB6-8F4E-8E1CEF7CB20E}"/>
                </a:ext>
              </a:extLst>
            </p:cNvPr>
            <p:cNvSpPr/>
            <p:nvPr/>
          </p:nvSpPr>
          <p:spPr bwMode="auto">
            <a:xfrm>
              <a:off x="3571100" y="2702791"/>
              <a:ext cx="165555" cy="108140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sp>
        <p:nvSpPr>
          <p:cNvPr id="27" name="Rectangle 26">
            <a:extLst>
              <a:ext uri="{FF2B5EF4-FFF2-40B4-BE49-F238E27FC236}">
                <a16:creationId xmlns:a16="http://schemas.microsoft.com/office/drawing/2014/main" id="{830CF741-8F6E-4EE3-871E-3AAD0D3BC607}"/>
              </a:ext>
            </a:extLst>
          </p:cNvPr>
          <p:cNvSpPr/>
          <p:nvPr/>
        </p:nvSpPr>
        <p:spPr bwMode="auto">
          <a:xfrm>
            <a:off x="3461163" y="3996979"/>
            <a:ext cx="2500233"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err="1">
                <a:solidFill>
                  <a:schemeClr val="bg1">
                    <a:lumMod val="10000"/>
                  </a:schemeClr>
                </a:solidFill>
                <a:cs typeface="Segoe UI"/>
              </a:rPr>
              <a:t>PnPjs</a:t>
            </a:r>
            <a:endParaRPr lang="en-US" sz="1200">
              <a:solidFill>
                <a:schemeClr val="bg1">
                  <a:lumMod val="10000"/>
                </a:schemeClr>
              </a:solidFill>
              <a:cs typeface="Segoe UI"/>
            </a:endParaRP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CLI for Microsoft 365</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SPFx Reusable Controls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SPFx Community Yeoman</a:t>
            </a:r>
          </a:p>
        </p:txBody>
      </p:sp>
      <p:sp>
        <p:nvSpPr>
          <p:cNvPr id="28" name="Rectangle 27">
            <a:extLst>
              <a:ext uri="{FF2B5EF4-FFF2-40B4-BE49-F238E27FC236}">
                <a16:creationId xmlns:a16="http://schemas.microsoft.com/office/drawing/2014/main" id="{243D2E2C-A15E-402B-9AE3-A2164773E1D8}"/>
              </a:ext>
            </a:extLst>
          </p:cNvPr>
          <p:cNvSpPr/>
          <p:nvPr/>
        </p:nvSpPr>
        <p:spPr bwMode="auto">
          <a:xfrm>
            <a:off x="6250458" y="3996979"/>
            <a:ext cx="2500234"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Report Issues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Submit Pull Requests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Help with issues/questions</a:t>
            </a:r>
          </a:p>
        </p:txBody>
      </p:sp>
      <p:sp>
        <p:nvSpPr>
          <p:cNvPr id="29" name="Rectangle 28">
            <a:extLst>
              <a:ext uri="{FF2B5EF4-FFF2-40B4-BE49-F238E27FC236}">
                <a16:creationId xmlns:a16="http://schemas.microsoft.com/office/drawing/2014/main" id="{0BBDBF99-47C0-4AE2-B60A-BF9C23869128}"/>
              </a:ext>
            </a:extLst>
          </p:cNvPr>
          <p:cNvSpPr/>
          <p:nvPr/>
        </p:nvSpPr>
        <p:spPr bwMode="auto">
          <a:xfrm>
            <a:off x="9032231" y="3996979"/>
            <a:ext cx="2507755"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How are the calls?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Documentation needs?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Where can we help?</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Positive is OK too!</a:t>
            </a:r>
          </a:p>
        </p:txBody>
      </p:sp>
      <p:sp>
        <p:nvSpPr>
          <p:cNvPr id="21" name="Callout: Line with Border and Accent Bar 20">
            <a:extLst>
              <a:ext uri="{FF2B5EF4-FFF2-40B4-BE49-F238E27FC236}">
                <a16:creationId xmlns:a16="http://schemas.microsoft.com/office/drawing/2014/main" id="{A9218E92-AC29-440F-AC78-304ECBE65EAC}"/>
              </a:ext>
            </a:extLst>
          </p:cNvPr>
          <p:cNvSpPr/>
          <p:nvPr/>
        </p:nvSpPr>
        <p:spPr bwMode="auto">
          <a:xfrm>
            <a:off x="3825318" y="5439241"/>
            <a:ext cx="3209125" cy="1064516"/>
          </a:xfrm>
          <a:prstGeom prst="accentBorderCallout1">
            <a:avLst>
              <a:gd name="adj1" fmla="val 18750"/>
              <a:gd name="adj2" fmla="val -8333"/>
              <a:gd name="adj3" fmla="val -132427"/>
              <a:gd name="adj4" fmla="val -49779"/>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2472" fontAlgn="base">
              <a:lnSpc>
                <a:spcPct val="90000"/>
              </a:lnSpc>
              <a:spcBef>
                <a:spcPct val="0"/>
              </a:spcBef>
              <a:spcAft>
                <a:spcPct val="0"/>
              </a:spcAft>
            </a:pPr>
            <a:r>
              <a:rPr lang="en-US" sz="1200">
                <a:solidFill>
                  <a:schemeClr val="bg1">
                    <a:lumMod val="25000"/>
                  </a:schemeClr>
                </a:solidFill>
                <a:ea typeface="Segoe UI" pitchFamily="34" charset="0"/>
                <a:cs typeface="Segoe UI" pitchFamily="34" charset="0"/>
              </a:rPr>
              <a:t>Great opportunity to get visibility for you or your company. Demo sample or explain how you extend or customize SharePoint Online with live demo in your projects. Reach out to team for volunteering.</a:t>
            </a:r>
          </a:p>
        </p:txBody>
      </p:sp>
      <p:sp>
        <p:nvSpPr>
          <p:cNvPr id="22" name="TextBox 2">
            <a:extLst>
              <a:ext uri="{FF2B5EF4-FFF2-40B4-BE49-F238E27FC236}">
                <a16:creationId xmlns:a16="http://schemas.microsoft.com/office/drawing/2014/main" id="{FBDE938A-A5AA-400B-9868-3C1F79C721EC}"/>
              </a:ext>
            </a:extLst>
          </p:cNvPr>
          <p:cNvSpPr txBox="1"/>
          <p:nvPr/>
        </p:nvSpPr>
        <p:spPr>
          <a:xfrm>
            <a:off x="7273535" y="5669500"/>
            <a:ext cx="4424925" cy="646331"/>
          </a:xfrm>
          <a:prstGeom prst="rect">
            <a:avLst/>
          </a:prstGeom>
          <a:noFill/>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l"/>
            <a:r>
              <a:rPr lang="en-US" b="0" i="0">
                <a:effectLst/>
                <a:latin typeface="Segoe UI"/>
                <a:cs typeface="Segoe UI"/>
              </a:rPr>
              <a:t>Request a demo spot on the call</a:t>
            </a:r>
          </a:p>
          <a:p>
            <a:pPr algn="l"/>
            <a:r>
              <a:rPr lang="en-US" b="0" i="0">
                <a:solidFill>
                  <a:schemeClr val="accent1"/>
                </a:solidFill>
                <a:effectLst/>
                <a:latin typeface="Segoe UI"/>
                <a:cs typeface="Segoe UI"/>
              </a:rPr>
              <a:t>https://aka.ms/m365pnp/request/demo</a:t>
            </a:r>
          </a:p>
        </p:txBody>
      </p:sp>
      <p:sp>
        <p:nvSpPr>
          <p:cNvPr id="9" name="Rectangle 8">
            <a:extLst>
              <a:ext uri="{FF2B5EF4-FFF2-40B4-BE49-F238E27FC236}">
                <a16:creationId xmlns:a16="http://schemas.microsoft.com/office/drawing/2014/main" id="{465D1878-D027-41B8-9CB6-29CCEA5C5068}"/>
              </a:ext>
            </a:extLst>
          </p:cNvPr>
          <p:cNvSpPr/>
          <p:nvPr/>
        </p:nvSpPr>
        <p:spPr bwMode="auto">
          <a:xfrm>
            <a:off x="679390" y="3996979"/>
            <a:ext cx="2500233"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Web Part</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Application Customizer</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Provisioning</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Anything you create!</a:t>
            </a:r>
          </a:p>
          <a:p>
            <a:pPr marL="285750" indent="-285750" defTabSz="951028" fontAlgn="base">
              <a:lnSpc>
                <a:spcPct val="90000"/>
              </a:lnSpc>
              <a:spcBef>
                <a:spcPct val="0"/>
              </a:spcBef>
              <a:spcAft>
                <a:spcPct val="0"/>
              </a:spcAft>
              <a:buFont typeface="Arial" panose="020B0604020202020204" pitchFamily="34" charset="0"/>
              <a:buChar char="•"/>
            </a:pPr>
            <a:endParaRPr lang="en-US" sz="1200">
              <a:solidFill>
                <a:schemeClr val="bg1">
                  <a:lumMod val="10000"/>
                </a:schemeClr>
              </a:solidFill>
              <a:ea typeface="Segoe UI" pitchFamily="34" charset="0"/>
              <a:cs typeface="Segoe UI" pitchFamily="34" charset="0"/>
            </a:endParaRPr>
          </a:p>
          <a:p>
            <a:pPr marL="285750" indent="-285750" defTabSz="951028" fontAlgn="base">
              <a:lnSpc>
                <a:spcPct val="90000"/>
              </a:lnSpc>
              <a:spcBef>
                <a:spcPct val="0"/>
              </a:spcBef>
              <a:spcAft>
                <a:spcPct val="0"/>
              </a:spcAft>
              <a:buFont typeface="Arial" panose="020B0604020202020204" pitchFamily="34" charset="0"/>
              <a:buChar char="•"/>
            </a:pPr>
            <a:endParaRPr lang="en-US" sz="1200">
              <a:solidFill>
                <a:schemeClr val="bg1">
                  <a:lumMod val="10000"/>
                </a:schemeClr>
              </a:solidFill>
              <a:ea typeface="Segoe UI" pitchFamily="34" charset="0"/>
              <a:cs typeface="Segoe UI" pitchFamily="34" charset="0"/>
            </a:endParaRPr>
          </a:p>
        </p:txBody>
      </p:sp>
    </p:spTree>
    <p:extLst>
      <p:ext uri="{BB962C8B-B14F-4D97-AF65-F5344CB8AC3E}">
        <p14:creationId xmlns:p14="http://schemas.microsoft.com/office/powerpoint/2010/main" val="364398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960930"/>
          </a:xfrm>
        </p:spPr>
        <p:txBody>
          <a:bodyPr vert="horz" wrap="square" lIns="149217" tIns="93260" rIns="149217" bIns="93260" rtlCol="0" anchor="t">
            <a:spAutoFit/>
          </a:bodyPr>
          <a:lstStyle/>
          <a:p>
            <a:pPr marL="0" indent="0" algn="ctr">
              <a:buNone/>
            </a:pPr>
            <a:r>
              <a:rPr lang="en-US" sz="2850">
                <a:latin typeface="Segoe UI"/>
                <a:cs typeface="Segoe UI Semibold"/>
              </a:rPr>
              <a:t>Recording will be available in 24 hours on</a:t>
            </a:r>
          </a:p>
          <a:p>
            <a:pPr marL="0" indent="0" algn="ctr">
              <a:buNone/>
            </a:pPr>
            <a:r>
              <a:rPr lang="en-US" sz="2850">
                <a:solidFill>
                  <a:schemeClr val="accent1"/>
                </a:solidFill>
                <a:latin typeface="Segoe UI"/>
                <a:cs typeface="Segoe UI Semibold"/>
              </a:rPr>
              <a:t>Microsoft 365</a:t>
            </a:r>
            <a:r>
              <a:rPr lang="en-US" sz="2850">
                <a:latin typeface="Segoe UI"/>
                <a:cs typeface="Segoe UI Semibold"/>
              </a:rPr>
              <a:t> Community (PnP) YouTube channel</a:t>
            </a:r>
          </a:p>
          <a:p>
            <a:pPr marL="0" indent="0" algn="ctr">
              <a:buNone/>
            </a:pPr>
            <a:r>
              <a:rPr lang="en-US" sz="2850">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https://aka.ms/M365PnP/videos</a:t>
            </a:r>
            <a:endParaRPr lang="en-US" sz="2850">
              <a:solidFill>
                <a:schemeClr val="accent1"/>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marL="0" indent="0" algn="ctr">
              <a:buNone/>
            </a:pPr>
            <a:endParaRPr lang="en-US" sz="2856">
              <a:latin typeface="Segoe UI"/>
              <a:cs typeface="Segoe UI Semibold"/>
            </a:endParaRPr>
          </a:p>
          <a:p>
            <a:pPr marL="0" indent="0" algn="ctr">
              <a:buNone/>
            </a:pPr>
            <a:r>
              <a:rPr lang="en-US" sz="2850">
                <a:latin typeface="Segoe UI"/>
                <a:cs typeface="Segoe UI Semibold"/>
              </a:rPr>
              <a:t>Follow us on Twitter </a:t>
            </a:r>
          </a:p>
          <a:p>
            <a:pPr marL="0" indent="0" algn="ctr">
              <a:buNone/>
            </a:pPr>
            <a:r>
              <a:rPr lang="en-US" sz="2850">
                <a:solidFill>
                  <a:srgbClr val="0070C0"/>
                </a:solidFill>
                <a:latin typeface="Segoe UI"/>
                <a:cs typeface="Segoe UI Semibold"/>
              </a:rPr>
              <a:t>@Microsoft365Dev</a:t>
            </a:r>
            <a:r>
              <a:rPr lang="en-US" sz="2850">
                <a:solidFill>
                  <a:schemeClr val="tx1"/>
                </a:solidFill>
                <a:latin typeface="Segoe UI"/>
                <a:cs typeface="Segoe UI Semibold"/>
              </a:rPr>
              <a:t> | </a:t>
            </a:r>
            <a:r>
              <a:rPr lang="en-US" sz="2850">
                <a:solidFill>
                  <a:srgbClr val="0070C0"/>
                </a:solidFill>
                <a:latin typeface="Segoe UI"/>
                <a:cs typeface="Segoe UI Semibold"/>
              </a:rPr>
              <a:t>@M365PnP</a:t>
            </a:r>
          </a:p>
          <a:p>
            <a:pPr marL="0" indent="0" algn="ctr">
              <a:buNone/>
            </a:pPr>
            <a:endParaRPr lang="en-US" sz="2856">
              <a:latin typeface="Segoe UI"/>
              <a:cs typeface="Segoe UI Semibold"/>
            </a:endParaRPr>
          </a:p>
          <a:p>
            <a:pPr marL="0" indent="0" algn="ctr">
              <a:buNone/>
            </a:pPr>
            <a:r>
              <a:rPr lang="en-US" sz="2750">
                <a:latin typeface="Segoe UI"/>
                <a:cs typeface="Segoe UI Semibold"/>
              </a:rPr>
              <a:t>Next Viva Connections &amp; SPFx call: </a:t>
            </a:r>
            <a:r>
              <a:rPr lang="en-US" sz="2750" b="1">
                <a:latin typeface="Segoe UI"/>
                <a:cs typeface="Segoe UI Semibold"/>
              </a:rPr>
              <a:t>May 5</a:t>
            </a:r>
            <a:r>
              <a:rPr lang="en-US" sz="2750" b="1" baseline="30000">
                <a:latin typeface="Segoe UI"/>
                <a:cs typeface="Segoe UI Semibold"/>
              </a:rPr>
              <a:t>th</a:t>
            </a:r>
            <a:r>
              <a:rPr lang="en-US" sz="2750" b="1">
                <a:latin typeface="Segoe UI"/>
                <a:cs typeface="Segoe UI Semibold"/>
              </a:rPr>
              <a:t> at 07:00am PT</a:t>
            </a:r>
          </a:p>
          <a:p>
            <a:pPr marL="0" indent="0" algn="ctr">
              <a:buNone/>
            </a:pPr>
            <a:r>
              <a:rPr lang="en-US" sz="2000">
                <a:latin typeface="Segoe UI"/>
                <a:cs typeface="Segoe UI Semibold"/>
              </a:rPr>
              <a:t>Next M365 General Dev call: </a:t>
            </a:r>
            <a:r>
              <a:rPr lang="en-US" sz="2000" b="1">
                <a:latin typeface="Segoe UI"/>
                <a:cs typeface="Segoe UI Semibold"/>
              </a:rPr>
              <a:t>April 28</a:t>
            </a:r>
            <a:r>
              <a:rPr lang="en-US" sz="2000" b="1" baseline="30000">
                <a:latin typeface="Segoe UI"/>
                <a:cs typeface="Segoe UI Semibold"/>
              </a:rPr>
              <a:t>th</a:t>
            </a:r>
            <a:r>
              <a:rPr lang="en-US" sz="2000" b="1">
                <a:latin typeface="Segoe UI"/>
                <a:cs typeface="Segoe UI Semibold"/>
              </a:rPr>
              <a:t> at 07:00am PT</a:t>
            </a:r>
          </a:p>
          <a:p>
            <a:pPr marL="0" indent="0" algn="ctr">
              <a:buNone/>
            </a:pPr>
            <a:r>
              <a:rPr lang="en-US" sz="2000">
                <a:latin typeface="Segoe UI"/>
                <a:cs typeface="Segoe UI Semibold"/>
              </a:rPr>
              <a:t>All available community calls from </a:t>
            </a:r>
            <a:r>
              <a:rPr lang="en-US" sz="2000" u="sng">
                <a:solidFill>
                  <a:schemeClr val="accent1"/>
                </a:solidFill>
                <a:latin typeface="Segoe UI"/>
                <a:cs typeface="Segoe UI Semibold"/>
              </a:rPr>
              <a:t>https://aka.ms/m365pnp</a:t>
            </a: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887878"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973B9"/>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latin typeface="Segoe UI Light" panose="020B0502040204020203" pitchFamily="34" charset="0"/>
                <a:cs typeface="Segoe UI Light" panose="020B0502040204020203" pitchFamily="34" charset="0"/>
              </a:rPr>
              <a:t>aka.ms/m365pnp</a:t>
            </a:r>
          </a:p>
        </p:txBody>
      </p:sp>
      <p:sp>
        <p:nvSpPr>
          <p:cNvPr id="2" name="RightCornea">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ightPupil">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UpperEyelid">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LowerEyelid">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9A190FA0-2C74-4058-B2E6-B9485A2D976F}"/>
              </a:ext>
            </a:extLst>
          </p:cNvPr>
          <p:cNvSpPr/>
          <p:nvPr/>
        </p:nvSpPr>
        <p:spPr bwMode="auto">
          <a:xfrm>
            <a:off x="6752431" y="5644427"/>
            <a:ext cx="50800" cy="45719"/>
          </a:xfrm>
          <a:prstGeom prst="ellipse">
            <a:avLst/>
          </a:prstGeom>
          <a:solidFill>
            <a:srgbClr val="472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Rabbit">
            <a:extLst>
              <a:ext uri="{FF2B5EF4-FFF2-40B4-BE49-F238E27FC236}">
                <a16:creationId xmlns:a16="http://schemas.microsoft.com/office/drawing/2014/main" id="{454EB74A-6792-49CE-BE7F-4F66BCC4A37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6021" y="5324474"/>
            <a:ext cx="441872" cy="441872"/>
          </a:xfrm>
          <a:prstGeom prst="rect">
            <a:avLst/>
          </a:prstGeom>
        </p:spPr>
      </p:pic>
      <p:sp>
        <p:nvSpPr>
          <p:cNvPr id="8" name="LeftCornea">
            <a:extLst>
              <a:ext uri="{FF2B5EF4-FFF2-40B4-BE49-F238E27FC236}">
                <a16:creationId xmlns:a16="http://schemas.microsoft.com/office/drawing/2014/main" id="{DFEA4705-990A-486A-818C-8ED7D34373E1}"/>
              </a:ext>
            </a:extLst>
          </p:cNvPr>
          <p:cNvSpPr/>
          <p:nvPr/>
        </p:nvSpPr>
        <p:spPr bwMode="auto">
          <a:xfrm>
            <a:off x="6019825"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LeftPupil">
            <a:extLst>
              <a:ext uri="{FF2B5EF4-FFF2-40B4-BE49-F238E27FC236}">
                <a16:creationId xmlns:a16="http://schemas.microsoft.com/office/drawing/2014/main" id="{C87C1CAC-6F59-4DA1-BB8E-7C280471A46F}"/>
              </a:ext>
            </a:extLst>
          </p:cNvPr>
          <p:cNvSpPr/>
          <p:nvPr/>
        </p:nvSpPr>
        <p:spPr bwMode="auto">
          <a:xfrm>
            <a:off x="6061042" y="2713843"/>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C2D145C-38BE-4AE6-9162-450BBFF81D16}"/>
              </a:ext>
            </a:extLst>
          </p:cNvPr>
          <p:cNvSpPr/>
          <p:nvPr/>
        </p:nvSpPr>
        <p:spPr bwMode="auto">
          <a:xfrm>
            <a:off x="6147237" y="3210338"/>
            <a:ext cx="194032" cy="100572"/>
          </a:xfrm>
          <a:prstGeom prst="ellipse">
            <a:avLst/>
          </a:prstGeom>
          <a:solidFill>
            <a:srgbClr val="14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9685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par>
                          <p:cTn id="11" fill="hold">
                            <p:stCondLst>
                              <p:cond delay="1500"/>
                            </p:stCondLst>
                            <p:childTnLst>
                              <p:par>
                                <p:cTn id="12" presetID="22" presetClass="exit" presetSubtype="4" fill="hold" grpId="1" nodeType="afterEffect">
                                  <p:stCondLst>
                                    <p:cond delay="500"/>
                                  </p:stCondLst>
                                  <p:childTnLst>
                                    <p:animEffect transition="out" filter="wipe(down)">
                                      <p:cBhvr>
                                        <p:cTn id="13" dur="300"/>
                                        <p:tgtEl>
                                          <p:spTgt spid="12"/>
                                        </p:tgtEl>
                                      </p:cBhvr>
                                    </p:animEffect>
                                    <p:set>
                                      <p:cBhvr>
                                        <p:cTn id="14" dur="1" fill="hold">
                                          <p:stCondLst>
                                            <p:cond delay="299"/>
                                          </p:stCondLst>
                                        </p:cTn>
                                        <p:tgtEl>
                                          <p:spTgt spid="12"/>
                                        </p:tgtEl>
                                        <p:attrNameLst>
                                          <p:attrName>style.visibility</p:attrName>
                                        </p:attrNameLst>
                                      </p:cBhvr>
                                      <p:to>
                                        <p:strVal val="hidden"/>
                                      </p:to>
                                    </p:set>
                                  </p:childTnLst>
                                </p:cTn>
                              </p:par>
                              <p:par>
                                <p:cTn id="15" presetID="22" presetClass="exit" presetSubtype="1" fill="hold" grpId="1" nodeType="withEffect">
                                  <p:stCondLst>
                                    <p:cond delay="500"/>
                                  </p:stCondLst>
                                  <p:childTnLst>
                                    <p:animEffect transition="out" filter="wipe(up)">
                                      <p:cBhvr>
                                        <p:cTn id="16" dur="300"/>
                                        <p:tgtEl>
                                          <p:spTgt spid="14"/>
                                        </p:tgtEl>
                                      </p:cBhvr>
                                    </p:animEffect>
                                    <p:set>
                                      <p:cBhvr>
                                        <p:cTn id="17" dur="1" fill="hold">
                                          <p:stCondLst>
                                            <p:cond delay="299"/>
                                          </p:stCondLst>
                                        </p:cTn>
                                        <p:tgtEl>
                                          <p:spTgt spid="14"/>
                                        </p:tgtEl>
                                        <p:attrNameLst>
                                          <p:attrName>style.visibility</p:attrName>
                                        </p:attrNameLst>
                                      </p:cBhvr>
                                      <p:to>
                                        <p:strVal val="hidden"/>
                                      </p:to>
                                    </p:set>
                                  </p:childTnLst>
                                </p:cTn>
                              </p:par>
                              <p:par>
                                <p:cTn id="18" presetID="42" presetClass="path" presetSubtype="0" accel="50000" decel="50000" fill="hold" grpId="0" nodeType="withEffect">
                                  <p:stCondLst>
                                    <p:cond delay="0"/>
                                  </p:stCondLst>
                                  <p:childTnLst>
                                    <p:animMotion origin="layout" path="M -1.61603E-6 2.04267E-7 L -0.0037 0.00431 " pathEditMode="relative" rAng="0" ptsTypes="AA">
                                      <p:cBhvr>
                                        <p:cTn id="19" dur="2000" fill="hold"/>
                                        <p:tgtEl>
                                          <p:spTgt spid="10"/>
                                        </p:tgtEl>
                                        <p:attrNameLst>
                                          <p:attrName>ppt_x</p:attrName>
                                          <p:attrName>ppt_y</p:attrName>
                                        </p:attrNameLst>
                                      </p:cBhvr>
                                      <p:rCtr x="-191" y="204"/>
                                    </p:animMotion>
                                  </p:childTnLst>
                                </p:cTn>
                              </p:par>
                              <p:par>
                                <p:cTn id="20" presetID="42" presetClass="path" presetSubtype="0" accel="50000" decel="50000" fill="hold" grpId="0" nodeType="withEffect">
                                  <p:stCondLst>
                                    <p:cond delay="0"/>
                                  </p:stCondLst>
                                  <p:childTnLst>
                                    <p:animMotion origin="layout" path="M -4.30431E-6 1.98366E-6 L -0.00268 0.00363 " pathEditMode="relative" rAng="0" ptsTypes="AA">
                                      <p:cBhvr>
                                        <p:cTn id="21" dur="2000" fill="hold"/>
                                        <p:tgtEl>
                                          <p:spTgt spid="4"/>
                                        </p:tgtEl>
                                        <p:attrNameLst>
                                          <p:attrName>ppt_x</p:attrName>
                                          <p:attrName>ppt_y</p:attrName>
                                        </p:attrNameLst>
                                      </p:cBhvr>
                                      <p:rCtr x="-140" y="182"/>
                                    </p:animMotion>
                                  </p:childTnLst>
                                </p:cTn>
                              </p:par>
                            </p:childTnLst>
                          </p:cTn>
                        </p:par>
                        <p:par>
                          <p:cTn id="22" fill="hold">
                            <p:stCondLst>
                              <p:cond delay="3500"/>
                            </p:stCondLst>
                            <p:childTnLst>
                              <p:par>
                                <p:cTn id="23" presetID="0" presetClass="path" presetSubtype="0" accel="50000" decel="50000" fill="hold" nodeType="afterEffect">
                                  <p:stCondLst>
                                    <p:cond delay="0"/>
                                  </p:stCondLst>
                                  <p:childTnLst>
                                    <p:animMotion origin="layout" path="M -3.71458E-6 4.67544E-7 L -3.71458E-6 0.00023 C 0.00102 -0.00204 0.00217 -0.00409 0.00307 -0.00636 C 0.00383 -0.00749 0.00409 -0.00885 0.00473 -0.00999 C 0.00524 -0.01089 0.00613 -0.01158 0.00677 -0.01271 C 0.00715 -0.01339 0.00728 -0.01453 0.00779 -0.01543 C 0.0083 -0.01634 0.00919 -0.01702 0.00983 -0.01816 C 0.01085 -0.01952 0.01136 -0.02134 0.01226 -0.0227 C 0.0129 -0.02338 0.01353 -0.02383 0.01392 -0.02451 C 0.01456 -0.02519 0.01494 -0.02656 0.01558 -0.02724 C 0.01596 -0.02769 0.0166 -0.02769 0.01698 -0.02814 C 0.01762 -0.0286 0.01787 -0.02951 0.01851 -0.02996 C 0.01953 -0.03064 0.02068 -0.03109 0.02158 -0.03178 C 0.02209 -0.032 0.02273 -0.03223 0.02298 -0.03268 C 0.024 -0.03359 0.02502 -0.03473 0.02617 -0.03541 C 0.02694 -0.03586 0.02783 -0.03586 0.02872 -0.03631 C 0.02962 -0.03677 0.03051 -0.03768 0.03115 -0.03813 C 0.03281 -0.03881 0.03472 -0.03927 0.03664 -0.03995 C 0.03728 -0.04017 0.03766 -0.04063 0.0383 -0.04085 C 0.04021 -0.04131 0.04238 -0.04131 0.04443 -0.04176 C 0.04557 -0.04199 0.04698 -0.04222 0.04851 -0.04267 C 0.05183 -0.04358 0.05157 -0.0438 0.05553 -0.04449 C 0.05923 -0.04494 0.07021 -0.04607 0.0734 -0.0463 C 0.07468 -0.04653 0.07621 -0.04698 0.07749 -0.04721 C 0.08808 -0.04789 0.10914 -0.04902 0.10914 -0.0488 L 0.13072 -0.04812 C 0.13391 -0.04789 0.13544 -0.04744 0.13825 -0.0463 C 0.14054 -0.04539 0.14374 -0.04449 0.14591 -0.04267 C 0.14654 -0.04222 0.1454 -0.03949 0.14591 -0.03904 C 0.14693 -0.03631 0.14961 -0.03541 0.15063 -0.03268 C 0.15076 -0.03178 0.15101 -0.03064 0.15165 -0.02996 C 0.15242 -0.0286 0.15331 -0.02746 0.15408 -0.02633 C 0.1565 -0.0227 0.15471 -0.02406 0.15727 -0.0227 C 0.15829 -0.02088 0.15944 -0.01929 0.16033 -0.01725 C 0.16059 -0.01634 0.16071 -0.01521 0.16135 -0.01453 C 0.16161 -0.01362 0.16237 -0.01316 0.16276 -0.01271 C 0.16761 -0.00636 0.16199 -0.01294 0.16684 -0.00817 C 0.16965 -0.00522 0.16697 -0.00704 0.1699 -0.00545 C 0.17054 -0.00454 0.17093 -0.00363 0.17156 -0.00272 L 0.17258 4.67544E-7 C 0.17629 0.00953 0.17144 -0.0034 0.17616 0.00908 C 0.17641 0.00999 0.1768 0.01089 0.17718 0.0118 C 0.17756 0.01498 0.17756 0.01543 0.17922 0.01838 C 0.17948 0.01929 0.18024 0.01952 0.18063 0.02043 C 0.1819 0.01816 0.18305 0.01589 0.18433 0.01362 C 0.18509 0.01226 0.18573 0.01044 0.18675 0.00908 C 0.18752 0.00794 0.18841 0.00681 0.18943 0.00545 C 0.19007 0.00431 0.19058 0.00295 0.19135 0.00182 C 0.19173 0.00113 0.19237 0.00091 0.19301 4.67544E-7 C 0.19377 -0.00136 0.19441 -0.00318 0.19543 -0.00454 C 0.19594 -0.00499 0.19646 -0.00499 0.19709 -0.00545 C 0.19824 -0.00636 0.19939 -0.00772 0.20054 -0.00908 C 0.2022 -0.01067 0.20348 -0.01294 0.20526 -0.01453 C 0.20999 -0.01861 0.20667 -0.01611 0.21599 -0.0227 C 0.21662 -0.02315 0.21752 -0.02383 0.21841 -0.02451 C 0.21943 -0.02497 0.22045 -0.02565 0.22147 -0.02633 C 0.22224 -0.02678 0.22313 -0.02769 0.22415 -0.02814 C 0.22492 -0.0286 0.22581 -0.0286 0.22671 -0.02905 C 0.22901 -0.03019 0.2313 -0.03132 0.23386 -0.03268 C 0.23488 -0.03314 0.23577 -0.03382 0.23692 -0.0345 C 0.23909 -0.03563 0.24164 -0.03677 0.24394 -0.03722 C 0.24586 -0.03768 0.24777 -0.03768 0.24968 -0.03813 C 0.25083 -0.03836 0.25198 -0.03881 0.25313 -0.03904 C 0.25798 -0.03949 0.26296 -0.03949 0.26794 -0.03995 C 0.27279 -0.03949 0.27764 -0.03927 0.28236 -0.03904 C 0.28402 -0.03881 0.28785 -0.03768 0.28989 -0.03722 C 0.29168 -0.03677 0.2936 -0.03677 0.29564 -0.03631 C 0.29972 -0.03541 0.2973 -0.03563 0.30062 -0.0345 C 0.30151 -0.03404 0.30266 -0.03382 0.30368 -0.03359 C 0.30713 -0.03041 0.30445 -0.03246 0.30879 -0.03087 C 0.31274 -0.02928 0.31223 -0.02951 0.31542 -0.02724 C 0.31913 -0.02065 0.31759 -0.02383 0.32015 -0.01816 C 0.32053 -0.01407 0.32053 -0.01294 0.32219 -0.00908 C 0.32244 -0.00794 0.32321 -0.00726 0.32359 -0.00636 C 0.32436 0.00477 0.32359 -0.00409 0.32461 0.00363 C 0.32474 0.00522 0.32474 0.00681 0.32525 0.00817 C 0.32538 0.00976 0.32704 0.01294 0.32768 0.01362 C 0.32819 0.0143 0.3287 0.0143 0.32934 0.01453 C 0.33049 0.01407 0.33202 0.01339 0.33329 0.01271 C 0.33393 0.01248 0.33432 0.01248 0.33495 0.0118 C 0.33546 0.01112 0.33623 0.00999 0.337 0.00908 C 0.33725 0.00862 0.33802 0.00862 0.3384 0.00817 C 0.34019 0.00658 0.34197 0.00477 0.34351 0.00272 C 0.34517 0.00091 0.34657 -0.00091 0.3481 -0.00272 C 0.34874 -0.00318 0.34912 -0.00386 0.34976 -0.00454 C 0.3504 -0.00545 0.35129 -0.00613 0.35219 -0.00726 C 0.35282 -0.00772 0.35308 -0.00863 0.35385 -0.00908 C 0.35512 -0.01044 0.35691 -0.01135 0.35831 -0.01271 C 0.36393 -0.01725 0.3624 -0.01702 0.36801 -0.01997 C 0.36967 -0.02065 0.37274 -0.02134 0.37414 -0.02179 C 0.37733 -0.0227 0.37657 -0.02224 0.37925 -0.0236 L 0.40478 -0.0227 C 0.40861 -0.02247 0.41231 -0.02202 0.41601 -0.02179 C 0.42048 -0.02134 0.42827 -0.02043 0.43286 -0.01997 C 0.43465 -0.01975 0.43656 -0.01929 0.43848 -0.01907 C 0.4409 -0.01861 0.44333 -0.01838 0.44563 -0.01816 C 0.44677 -0.01589 0.44818 -0.01339 0.44971 -0.0118 C 0.45137 -0.01021 0.45252 -0.00976 0.45431 -0.00908 C 0.45724 -0.00545 0.45431 -0.00863 0.45903 -0.00636 C 0.45967 -0.0059 0.46056 -0.00499 0.46145 -0.00454 C 0.46222 -0.00409 0.46324 -0.00386 0.46413 -0.00363 L 0.46618 0.00182 L 0.4672 0.00454 C 0.4672 0.00477 0.46784 0.01044 0.46822 0.01089 C 0.46847 0.0118 0.46924 0.01226 0.46962 0.01271 C 0.47511 0.00635 0.46682 0.01634 0.47281 0.00817 C 0.47358 0.00704 0.47498 0.00613 0.47588 0.00454 C 0.47626 0.00363 0.47677 0.00272 0.47728 0.00182 C 0.47779 0.00136 0.4783 0.00136 0.47894 0.00091 C 0.47945 0.00045 0.48009 -0.00023 0.48098 -0.00091 C 0.4829 -0.0025 0.48494 -0.00386 0.48711 -0.00545 C 0.48788 -0.0059 0.48877 -0.00658 0.48966 -0.00726 C 0.4903 -0.00772 0.4912 -0.00863 0.49209 -0.00908 C 0.49286 -0.00931 0.49337 -0.00953 0.49413 -0.00999 C 0.49503 -0.01044 0.49592 -0.01135 0.49681 -0.0118 C 0.49809 -0.01248 0.50154 -0.01316 0.50294 -0.01362 C 0.5069 -0.01475 0.50396 -0.01453 0.50958 -0.01543 C 0.51188 -0.01566 0.51417 -0.01589 0.51673 -0.01634 C 0.53434 -0.01907 0.51813 -0.01748 0.53664 -0.01907 L 0.55706 -0.01816 C 0.55911 -0.01793 0.56115 -0.01793 0.56319 -0.01725 C 0.5637 -0.01702 0.56447 -0.01589 0.56523 -0.01543 C 0.56613 -0.01475 0.56727 -0.0143 0.5683 -0.01362 C 0.56944 -0.01248 0.57238 -0.00999 0.57238 -0.00976 C 0.57251 -0.00908 0.57315 -0.00817 0.5734 -0.00726 C 0.5743 -0.00318 0.5734 -0.00431 0.5743 -0.00091 C 0.57455 0.00023 0.57506 0.00091 0.57532 0.00182 C 0.57544 0.0034 0.57557 0.00499 0.57595 0.00635 C 0.57621 0.00885 0.57736 0.01316 0.578 0.01453 C 0.57825 0.01543 0.57902 0.01589 0.5794 0.01634 C 0.57991 0.01634 0.58629 0.01498 0.58719 0.01453 C 0.58795 0.0143 0.58885 0.01339 0.58961 0.01271 C 0.59319 0.01067 0.59319 0.01112 0.59689 0.00999 C 0.59804 0.00908 0.59919 0.00817 0.60034 0.00726 C 0.60391 0.00499 0.60774 0.00408 0.61106 0.00091 C 0.61208 4.67544E-7 0.6131 -0.00091 0.61412 -0.00182 C 0.61502 -0.0025 0.61591 -0.00272 0.6168 -0.00363 C 0.62395 -0.00999 0.61412 -0.0025 0.62229 -0.00908 C 0.62472 -0.01089 0.62701 -0.01271 0.62957 -0.01453 C 0.63072 -0.01543 0.63186 -0.01657 0.63301 -0.01725 C 0.63582 -0.01861 0.63889 -0.02043 0.64182 -0.02179 C 0.64297 -0.02224 0.6445 -0.0227 0.64578 -0.0236 C 0.64757 -0.02451 0.6491 -0.02633 0.65088 -0.02724 C 0.65267 -0.02814 0.65433 -0.02837 0.65599 -0.02905 C 0.67169 -0.03495 0.6505 -0.02746 0.66467 -0.03178 C 0.66837 -0.03291 0.67169 -0.03427 0.67552 -0.03541 C 0.67731 -0.03586 0.68126 -0.03677 0.68318 -0.03722 C 0.69046 -0.03881 0.68254 -0.03722 0.69135 -0.03904 C 0.69735 -0.04222 0.69301 -0.0404 0.70207 -0.04176 C 0.70424 -0.04199 0.70833 -0.04312 0.71062 -0.04358 C 0.71254 -0.04312 0.71433 -0.0429 0.71624 -0.04267 C 0.71713 -0.04199 0.71662 -0.03972 0.71688 -0.03813 C 0.71752 -0.02429 0.71599 -0.02973 0.71828 -0.0236 C 0.71841 -0.02179 0.71879 -0.01589 0.71994 -0.01453 C 0.72058 -0.01339 0.72301 -0.01271 0.72301 -0.01248 C 0.72339 -0.0118 0.72403 -0.01089 0.72441 -0.00999 C 0.72492 -0.00908 0.72505 -0.00794 0.72543 -0.00726 C 0.72594 -0.00658 0.72645 -0.00681 0.72709 -0.00636 C 0.72747 -0.00567 0.72811 -0.00499 0.72849 -0.00454 C 0.73092 -0.00658 0.73181 -0.00726 0.73411 -0.01089 C 0.73692 -0.01521 0.73322 -0.01248 0.73679 -0.01453 C 0.7373 -0.01566 0.73807 -0.01702 0.73883 -0.01816 C 0.74075 -0.02111 0.73998 -0.01861 0.74228 -0.0227 C 0.74292 -0.0236 0.74317 -0.02519 0.74394 -0.02633 C 0.74496 -0.02837 0.74675 -0.02951 0.74803 -0.03178 C 0.74854 -0.03268 0.74892 -0.03359 0.74956 -0.0345 C 0.7502 -0.03541 0.75109 -0.03631 0.75198 -0.03722 C 0.75262 -0.03768 0.753 -0.03836 0.75364 -0.03904 C 0.75428 -0.04017 0.75505 -0.04153 0.75607 -0.04267 C 0.75658 -0.04312 0.75709 -0.04312 0.75773 -0.04358 C 0.75824 -0.04403 0.75888 -0.04471 0.75977 -0.04539 C 0.76526 -0.04971 0.76653 -0.05061 0.77253 -0.05356 C 0.77483 -0.0547 0.78275 -0.05629 0.78326 -0.05629 C 0.79653 -0.05765 0.78887 -0.05697 0.80623 -0.0581 L 0.82449 -0.05538 C 0.82538 -0.05515 0.8264 -0.05538 0.82717 -0.05447 C 0.82742 -0.05402 0.8273 -0.05266 0.82755 -0.05175 C 0.82768 -0.05016 0.82793 -0.0488 0.82819 -0.04721 C 0.82832 -0.0429 0.82806 -0.03836 0.82921 -0.0345 C 0.82985 -0.032 0.83049 -0.02951 0.83125 -0.02724 C 0.83138 -0.02587 0.83189 -0.02474 0.83227 -0.0236 C 0.8324 -0.02224 0.83329 -0.01748 0.83432 -0.01634 C 0.83457 -0.01566 0.83521 -0.01566 0.83585 -0.01543 C 0.8384 -0.0202 0.83598 -0.01657 0.83993 -0.01997 C 0.84057 -0.02065 0.84134 -0.02179 0.84236 -0.0227 C 0.84363 -0.02383 0.84517 -0.02429 0.84644 -0.02542 C 0.84708 -0.02587 0.84734 -0.02656 0.8481 -0.02724 C 0.84925 -0.02837 0.85078 -0.02951 0.85219 -0.03087 L 0.85219 -0.03064 C 0.85436 -0.03223 0.85308 -0.03132 0.85614 -0.03359 C 0.85908 -0.03858 0.85614 -0.03473 0.86125 -0.03722 C 0.86891 -0.04085 0.8587 -0.03722 0.86495 -0.04085 C 0.86584 -0.04131 0.86699 -0.04131 0.86801 -0.04176 C 0.86904 -0.04222 0.87018 -0.04312 0.87159 -0.04358 C 0.87236 -0.04403 0.87363 -0.04403 0.87465 -0.04449 C 0.87606 -0.04517 0.87759 -0.04653 0.87912 -0.04721 C 0.88308 -0.04902 0.88742 -0.05016 0.8915 -0.05175 C 0.89316 -0.05243 0.89508 -0.05379 0.89699 -0.05447 C 0.90018 -0.05538 0.9035 -0.05561 0.90669 -0.05629 C 0.90835 -0.05651 0.90976 -0.05674 0.91142 -0.0572 C 0.91346 -0.05765 0.91537 -0.05878 0.91754 -0.05901 C 0.92265 -0.05969 0.92788 -0.05969 0.93337 -0.05992 C 0.93465 -0.05992 0.95009 -0.06083 0.95673 -0.0581 C 0.95801 -0.05765 0.95916 -0.05697 0.9603 -0.05629 C 0.96107 -0.0547 0.96184 -0.05334 0.96235 -0.05175 C 0.9626 -0.05084 0.9626 -0.04993 0.96299 -0.04902 C 0.96324 -0.04812 0.9635 -0.04721 0.96401 -0.0463 C 0.96413 -0.04517 0.96426 -0.0438 0.96439 -0.04267 C 0.96452 -0.04108 0.96465 -0.03949 0.96503 -0.03813 C 0.96516 -0.03722 0.96528 -0.03631 0.96541 -0.03541 C 0.96554 -0.03427 0.96541 -0.03268 0.96605 -0.03178 C 0.96618 -0.03087 0.96707 -0.03109 0.96745 -0.03087 C 0.97013 -0.03132 0.97307 -0.03155 0.97575 -0.03268 C 0.97613 -0.03291 0.97652 -0.03336 0.97715 -0.03359 C 0.97932 -0.03473 0.97984 -0.0345 0.98226 -0.03631 C 0.98928 -0.04176 0.98328 -0.03858 0.99005 -0.04176 C 0.99337 -0.04335 0.99171 -0.04244 0.99707 -0.04358 C 0.99809 -0.0438 0.99898 -0.04426 1.00013 -0.04449 C 1.00192 -0.04494 1.00396 -0.04517 1.00588 -0.04539 L 1.02834 -0.04449 C 1.02885 -0.04449 1.02962 -0.04358 1.03038 -0.04358 C 1.03677 -0.0429 1.04366 -0.0429 1.0503 -0.04267 C 1.05094 -0.04244 1.05183 -0.04199 1.05272 -0.04176 C 1.05336 -0.04153 1.05387 -0.04153 1.05438 -0.04085 L 1.05438 -0.03904 L 1.13097 -0.03087 L 1.13097 -0.03064 L 1.13097 -0.03087 " pathEditMode="relative" rAng="0" ptsTypes="AAAAAAAAAAAAAAAAAAAAAAAAAAAAAAAAAAAAAAAAAAAAAAAAAAAAAAAAAAAAAAAAAAAAAAAAAAAAAAAAAAAAAAAAAAAAAAAAAAAAAAAAAAAAAAAAAAAAAAAAAAAAAAAAAAAAAAAAAAAAAAAAAAAAAAAAAAAAAAAAAAAAAAAAAAAAAAAAAAAAAAAAAAAAAAAAAAAAAAAAAAAAAAAAAAAAAAAAAAAAAAAAAAAA">
                                      <p:cBhvr>
                                        <p:cTn id="24" dur="4000" fill="hold"/>
                                        <p:tgtEl>
                                          <p:spTgt spid="9"/>
                                        </p:tgtEl>
                                        <p:attrNameLst>
                                          <p:attrName>ppt_x</p:attrName>
                                          <p:attrName>ppt_y</p:attrName>
                                        </p:attrNameLst>
                                      </p:cBhvr>
                                      <p:rCtr x="56548" y="-1975"/>
                                    </p:animMotion>
                                  </p:childTnLst>
                                </p:cTn>
                              </p:par>
                              <p:par>
                                <p:cTn id="25" presetID="1" presetClass="entr" presetSubtype="0" fill="hold" grpId="0" nodeType="withEffect">
                                  <p:stCondLst>
                                    <p:cond delay="2000"/>
                                  </p:stCondLst>
                                  <p:childTnLst>
                                    <p:set>
                                      <p:cBhvr>
                                        <p:cTn id="26" dur="1" fill="hold">
                                          <p:stCondLst>
                                            <p:cond delay="0"/>
                                          </p:stCondLst>
                                        </p:cTn>
                                        <p:tgtEl>
                                          <p:spTgt spid="6"/>
                                        </p:tgtEl>
                                        <p:attrNameLst>
                                          <p:attrName>style.visibility</p:attrName>
                                        </p:attrNameLst>
                                      </p:cBhvr>
                                      <p:to>
                                        <p:strVal val="visible"/>
                                      </p:to>
                                    </p:set>
                                  </p:childTnLst>
                                </p:cTn>
                              </p:par>
                            </p:childTnLst>
                          </p:cTn>
                        </p:par>
                        <p:par>
                          <p:cTn id="27" fill="hold">
                            <p:stCondLst>
                              <p:cond delay="7500"/>
                            </p:stCondLst>
                            <p:childTnLst>
                              <p:par>
                                <p:cTn id="28" presetID="16" presetClass="entr" presetSubtype="42"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Horizontal)">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2" grpId="1" animBg="1"/>
      <p:bldP spid="14" grpId="0" animBg="1"/>
      <p:bldP spid="14" grpId="1" animBg="1"/>
      <p:bldP spid="6" grpId="0" animBg="1"/>
      <p:bldP spid="10"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0" cy="4790851"/>
            <a:chOff x="5094709" y="1370796"/>
            <a:chExt cx="2235110"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0" cy="4790851"/>
              <a:chOff x="2646798" y="1541408"/>
              <a:chExt cx="2235110"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0"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10143377" y="1092789"/>
            <a:ext cx="2108487" cy="4075027"/>
            <a:chOff x="10152564" y="1471029"/>
            <a:chExt cx="2108487"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10312236" y="5056734"/>
              <a:ext cx="1837630" cy="489322"/>
            </a:xfrm>
            <a:prstGeom prst="rect">
              <a:avLst/>
            </a:prstGeom>
            <a:noFill/>
          </p:spPr>
          <p:txBody>
            <a:bodyPr wrap="none" lIns="182854" tIns="146283" rIns="182854" bIns="146283" rtlCol="0">
              <a:spAutoFit/>
            </a:bodyPr>
            <a:lstStyle/>
            <a:p>
              <a:pPr algn="ctr">
                <a:lnSpc>
                  <a:spcPct val="90000"/>
                </a:lnSpc>
                <a:spcAft>
                  <a:spcPts val="600"/>
                </a:spcAft>
              </a:pPr>
              <a:r>
                <a:rPr lang="en-US" sz="1400" b="1">
                  <a:solidFill>
                    <a:schemeClr val="accent1"/>
                  </a:solidFill>
                </a:rPr>
                <a:t>aka.ms/m365pnp</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511611"/>
            <a:chOff x="7346655" y="1092789"/>
            <a:chExt cx="2625258" cy="5511611"/>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511611"/>
              <a:chOff x="7354308" y="1471029"/>
              <a:chExt cx="2625258" cy="5511611"/>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920483"/>
              </a:xfrm>
              <a:prstGeom prst="rect">
                <a:avLst/>
              </a:prstGeom>
              <a:noFill/>
            </p:spPr>
            <p:txBody>
              <a:bodyPr wrap="none" lIns="182854" tIns="146283" rIns="182854" bIns="146283" rtlCol="0" anchor="t">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cs typeface="Segoe UI"/>
                  </a:rPr>
                  <a:t>aka.ms/</a:t>
                </a:r>
                <a:r>
                  <a:rPr lang="en-US" sz="1200" err="1">
                    <a:solidFill>
                      <a:schemeClr val="bg1">
                        <a:lumMod val="50000"/>
                      </a:schemeClr>
                    </a:solidFill>
                    <a:cs typeface="Segoe UI"/>
                  </a:rPr>
                  <a:t>spfx</a:t>
                </a:r>
                <a:r>
                  <a:rPr lang="en-US" sz="1200">
                    <a:solidFill>
                      <a:schemeClr val="bg1">
                        <a:lumMod val="50000"/>
                      </a:schemeClr>
                    </a:solidFill>
                    <a:cs typeface="Segoe UI"/>
                  </a:rPr>
                  <a:t>-aces</a:t>
                </a: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endParaRPr lang="en-US" sz="1200">
                  <a:solidFill>
                    <a:schemeClr val="bg1">
                      <a:lumMod val="50000"/>
                    </a:schemeClr>
                  </a:solidFill>
                  <a:cs typeface="Segoe UI"/>
                </a:endParaRP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endParaRPr lang="en-US" sz="1200">
                  <a:solidFill>
                    <a:schemeClr val="bg1">
                      <a:lumMod val="50000"/>
                    </a:schemeClr>
                  </a:solidFill>
                  <a:cs typeface="Segoe UI"/>
                </a:endParaRP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9"/>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10"/>
            <a:stretch>
              <a:fillRect/>
            </a:stretch>
          </p:blipFill>
          <p:spPr>
            <a:xfrm>
              <a:off x="8414114" y="3040339"/>
              <a:ext cx="1352765" cy="1460371"/>
            </a:xfrm>
            <a:prstGeom prst="rect">
              <a:avLst/>
            </a:prstGeom>
            <a:ln>
              <a:solidFill>
                <a:schemeClr val="tx1">
                  <a:lumMod val="10000"/>
                  <a:lumOff val="90000"/>
                </a:schemeClr>
              </a:solidFill>
            </a:ln>
          </p:spPr>
        </p:pic>
      </p:grpSp>
      <p:grpSp>
        <p:nvGrpSpPr>
          <p:cNvPr id="43" name="Group 42">
            <a:extLst>
              <a:ext uri="{FF2B5EF4-FFF2-40B4-BE49-F238E27FC236}">
                <a16:creationId xmlns:a16="http://schemas.microsoft.com/office/drawing/2014/main" id="{658B5945-325B-4475-8701-1C098DE3D838}"/>
              </a:ext>
            </a:extLst>
          </p:cNvPr>
          <p:cNvGrpSpPr/>
          <p:nvPr/>
        </p:nvGrpSpPr>
        <p:grpSpPr>
          <a:xfrm>
            <a:off x="78093" y="1092789"/>
            <a:ext cx="2287777" cy="4061177"/>
            <a:chOff x="78093" y="1092789"/>
            <a:chExt cx="2287777" cy="4061177"/>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78093" y="1092789"/>
              <a:ext cx="2287777" cy="4061177"/>
              <a:chOff x="80059" y="1313047"/>
              <a:chExt cx="2287777" cy="4061177"/>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119124" y="4912602"/>
                <a:ext cx="2082120"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a:t>
                </a:r>
                <a:r>
                  <a:rPr lang="en-FI" sz="1200">
                    <a:solidFill>
                      <a:schemeClr val="bg1">
                        <a:lumMod val="50000"/>
                      </a:schemeClr>
                    </a:solidFill>
                  </a:rPr>
                  <a:t>365</a:t>
                </a:r>
                <a:r>
                  <a:rPr lang="en-US" sz="1200" err="1">
                    <a:solidFill>
                      <a:schemeClr val="bg1">
                        <a:lumMod val="50000"/>
                      </a:schemeClr>
                    </a:solidFill>
                  </a:rPr>
                  <a:t>devyoutube</a:t>
                </a:r>
                <a:endParaRPr lang="en-US" sz="1200">
                  <a:solidFill>
                    <a:schemeClr val="bg1">
                      <a:lumMod val="50000"/>
                    </a:schemeClr>
                  </a:solidFill>
                </a:endParaRPr>
              </a:p>
            </p:txBody>
          </p:sp>
        </p:grpSp>
        <p:pic>
          <p:nvPicPr>
            <p:cNvPr id="31" name="Picture 30">
              <a:extLst>
                <a:ext uri="{FF2B5EF4-FFF2-40B4-BE49-F238E27FC236}">
                  <a16:creationId xmlns:a16="http://schemas.microsoft.com/office/drawing/2014/main" id="{3A5E35B3-00FE-4C08-A107-A98C981CF4A7}"/>
                </a:ext>
              </a:extLst>
            </p:cNvPr>
            <p:cNvPicPr>
              <a:picLocks noChangeAspect="1"/>
            </p:cNvPicPr>
            <p:nvPr/>
          </p:nvPicPr>
          <p:blipFill>
            <a:blip r:embed="rId11"/>
            <a:stretch>
              <a:fillRect/>
            </a:stretch>
          </p:blipFill>
          <p:spPr>
            <a:xfrm>
              <a:off x="353322" y="2024598"/>
              <a:ext cx="1543832" cy="2602000"/>
            </a:xfrm>
            <a:prstGeom prst="rect">
              <a:avLst/>
            </a:prstGeom>
            <a:ln>
              <a:solidFill>
                <a:schemeClr val="tx1">
                  <a:lumMod val="10000"/>
                  <a:lumOff val="90000"/>
                </a:schemeClr>
              </a:solidFill>
            </a:ln>
          </p:spPr>
        </p:pic>
      </p:grpSp>
      <p:grpSp>
        <p:nvGrpSpPr>
          <p:cNvPr id="44" name="Group 43">
            <a:extLst>
              <a:ext uri="{FF2B5EF4-FFF2-40B4-BE49-F238E27FC236}">
                <a16:creationId xmlns:a16="http://schemas.microsoft.com/office/drawing/2014/main" id="{9FB5FB8C-E771-4C62-BB47-A4E730F17F41}"/>
              </a:ext>
            </a:extLst>
          </p:cNvPr>
          <p:cNvGrpSpPr/>
          <p:nvPr/>
        </p:nvGrpSpPr>
        <p:grpSpPr>
          <a:xfrm>
            <a:off x="2605458" y="1092789"/>
            <a:ext cx="2052223" cy="4061177"/>
            <a:chOff x="2605458" y="1092789"/>
            <a:chExt cx="2052223" cy="4061177"/>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605458" y="1092789"/>
              <a:ext cx="2052223" cy="4061177"/>
              <a:chOff x="34765" y="1313047"/>
              <a:chExt cx="2052223" cy="4061177"/>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205128" y="4912602"/>
                <a:ext cx="1775112"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a:t>
                </a:r>
                <a:r>
                  <a:rPr lang="en-FI" sz="1200">
                    <a:solidFill>
                      <a:schemeClr val="bg1">
                        <a:lumMod val="50000"/>
                      </a:schemeClr>
                    </a:solidFill>
                  </a:rPr>
                  <a:t>m365</a:t>
                </a:r>
                <a:r>
                  <a:rPr lang="en-US" sz="1200">
                    <a:solidFill>
                      <a:schemeClr val="bg1">
                        <a:lumMod val="50000"/>
                      </a:schemeClr>
                    </a:solidFill>
                  </a:rPr>
                  <a:t>/v</a:t>
                </a:r>
                <a:r>
                  <a:rPr lang="en-FI" sz="1200">
                    <a:solidFill>
                      <a:schemeClr val="bg1">
                        <a:lumMod val="50000"/>
                      </a:schemeClr>
                    </a:solidFill>
                  </a:rPr>
                  <a:t>i</a:t>
                </a:r>
                <a:r>
                  <a:rPr lang="en-US" sz="1200">
                    <a:solidFill>
                      <a:schemeClr val="bg1">
                        <a:lumMod val="50000"/>
                      </a:schemeClr>
                    </a:solidFill>
                  </a:rPr>
                  <a:t>d</a:t>
                </a:r>
                <a:r>
                  <a:rPr lang="en-FI" sz="1200">
                    <a:solidFill>
                      <a:schemeClr val="bg1">
                        <a:lumMod val="50000"/>
                      </a:schemeClr>
                    </a:solidFill>
                  </a:rPr>
                  <a:t>e</a:t>
                </a:r>
                <a:r>
                  <a:rPr lang="en-US" sz="1200">
                    <a:solidFill>
                      <a:schemeClr val="bg1">
                        <a:lumMod val="50000"/>
                      </a:schemeClr>
                    </a:solidFill>
                  </a:rPr>
                  <a:t>o</a:t>
                </a:r>
                <a:r>
                  <a:rPr lang="en-FI" sz="1200">
                    <a:solidFill>
                      <a:schemeClr val="bg1">
                        <a:lumMod val="50000"/>
                      </a:schemeClr>
                    </a:solidFill>
                  </a:rPr>
                  <a:t>s</a:t>
                </a:r>
                <a:endParaRPr lang="en-US" sz="1200">
                  <a:solidFill>
                    <a:schemeClr val="bg1">
                      <a:lumMod val="50000"/>
                    </a:schemeClr>
                  </a:solidFill>
                </a:endParaRPr>
              </a:p>
            </p:txBody>
          </p:sp>
        </p:grpSp>
        <p:pic>
          <p:nvPicPr>
            <p:cNvPr id="39" name="Picture 38">
              <a:extLst>
                <a:ext uri="{FF2B5EF4-FFF2-40B4-BE49-F238E27FC236}">
                  <a16:creationId xmlns:a16="http://schemas.microsoft.com/office/drawing/2014/main" id="{761AF529-2F42-4B19-86D5-1CAD4FC44AF2}"/>
                </a:ext>
              </a:extLst>
            </p:cNvPr>
            <p:cNvPicPr>
              <a:picLocks noChangeAspect="1"/>
            </p:cNvPicPr>
            <p:nvPr/>
          </p:nvPicPr>
          <p:blipFill>
            <a:blip r:embed="rId12"/>
            <a:stretch>
              <a:fillRect/>
            </a:stretch>
          </p:blipFill>
          <p:spPr>
            <a:xfrm>
              <a:off x="2864301" y="2024598"/>
              <a:ext cx="1569593" cy="2645419"/>
            </a:xfrm>
            <a:prstGeom prst="rect">
              <a:avLst/>
            </a:prstGeom>
            <a:ln>
              <a:solidFill>
                <a:schemeClr val="tx1">
                  <a:lumMod val="10000"/>
                  <a:lumOff val="90000"/>
                </a:schemeClr>
              </a:solidFill>
            </a:ln>
          </p:spPr>
        </p:pic>
      </p:grpSp>
      <p:sp>
        <p:nvSpPr>
          <p:cNvPr id="37" name="Rectangle 36">
            <a:extLst>
              <a:ext uri="{FF2B5EF4-FFF2-40B4-BE49-F238E27FC236}">
                <a16:creationId xmlns:a16="http://schemas.microsoft.com/office/drawing/2014/main" id="{16C905B3-288B-4E16-AD88-8F8DF8A03CB4}"/>
              </a:ext>
            </a:extLst>
          </p:cNvPr>
          <p:cNvSpPr/>
          <p:nvPr/>
        </p:nvSpPr>
        <p:spPr bwMode="auto">
          <a:xfrm>
            <a:off x="11221865" y="8932562"/>
            <a:ext cx="2108488" cy="1140352"/>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One URL to rule them all… </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49702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656626"/>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00">
                <a:gradFill>
                  <a:gsLst>
                    <a:gs pos="2917">
                      <a:schemeClr val="tx1"/>
                    </a:gs>
                    <a:gs pos="30000">
                      <a:schemeClr val="tx1"/>
                    </a:gs>
                  </a:gsLst>
                  <a:lin ang="5400000" scaled="0"/>
                </a:gradFill>
              </a:rPr>
              <a:t>Microsoft 365 platform  		</a:t>
            </a:r>
            <a:r>
              <a:rPr lang="en-US" sz="3200">
                <a:gradFill>
                  <a:gsLst>
                    <a:gs pos="2917">
                      <a:schemeClr val="tx1"/>
                    </a:gs>
                    <a:gs pos="30000">
                      <a:schemeClr val="tx1"/>
                    </a:gs>
                  </a:gsLst>
                  <a:lin ang="5400000" scaled="0"/>
                </a:gradFill>
                <a:hlinkClick r:id="rId3"/>
              </a:rPr>
              <a:t>https://aka.ms/m365-dev-call</a:t>
            </a:r>
            <a:r>
              <a:rPr lang="en-US" sz="3200">
                <a:gradFill>
                  <a:gsLst>
                    <a:gs pos="2917">
                      <a:schemeClr val="tx1"/>
                    </a:gs>
                    <a:gs pos="30000">
                      <a:schemeClr val="tx1"/>
                    </a:gs>
                  </a:gsLst>
                  <a:lin ang="5400000" scaled="0"/>
                </a:gradFill>
              </a:rPr>
              <a:t> </a:t>
            </a: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48">
                <a:gradFill>
                  <a:gsLst>
                    <a:gs pos="2917">
                      <a:schemeClr val="tx1"/>
                    </a:gs>
                    <a:gs pos="30000">
                      <a:schemeClr val="tx1"/>
                    </a:gs>
                  </a:gsLst>
                  <a:lin ang="5400000" scaled="0"/>
                </a:gradFill>
              </a:rPr>
              <a:t>Adaptive Cards				</a:t>
            </a:r>
            <a:r>
              <a:rPr lang="en-US" sz="2400">
                <a:solidFill>
                  <a:srgbClr val="0070C0"/>
                </a:solidFill>
                <a:hlinkClick r:id="rId4">
                  <a:extLst>
                    <a:ext uri="{A12FA001-AC4F-418D-AE19-62706E023703}">
                      <ahyp:hlinkClr xmlns:ahyp="http://schemas.microsoft.com/office/drawing/2018/hyperlinkcolor" val="tx"/>
                    </a:ext>
                  </a:extLst>
                </a:hlinkClick>
              </a:rPr>
              <a:t>https://aka.ms/adaptivecardscommunitycall</a:t>
            </a:r>
            <a:endParaRPr lang="en-US" sz="2448">
              <a:solidFill>
                <a:srgbClr val="0070C0"/>
              </a:solidFill>
            </a:endParaRPr>
          </a:p>
          <a:p>
            <a:pPr>
              <a:lnSpc>
                <a:spcPct val="90000"/>
              </a:lnSpc>
              <a:spcAft>
                <a:spcPts val="612"/>
              </a:spcAft>
            </a:pPr>
            <a:r>
              <a:rPr lang="en-US" sz="2448">
                <a:gradFill>
                  <a:gsLst>
                    <a:gs pos="2917">
                      <a:schemeClr val="tx1"/>
                    </a:gs>
                    <a:gs pos="30000">
                      <a:schemeClr val="tx1"/>
                    </a:gs>
                  </a:gsLst>
                  <a:lin ang="5400000" scaled="0"/>
                </a:gradFill>
              </a:rPr>
              <a:t>Microsoft identity platform			</a:t>
            </a:r>
            <a:r>
              <a:rPr lang="en-US" sz="2448">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Office Add-ins				</a:t>
            </a:r>
            <a:r>
              <a:rPr lang="en-US" sz="2448">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Power Platform				</a:t>
            </a:r>
            <a:r>
              <a:rPr lang="en-US" sz="2448">
                <a:solidFill>
                  <a:srgbClr val="0070C0"/>
                </a:solidFill>
                <a:hlinkClick r:id="rId7">
                  <a:extLst>
                    <a:ext uri="{A12FA001-AC4F-418D-AE19-62706E023703}">
                      <ahyp:hlinkClr xmlns:ahyp="http://schemas.microsoft.com/office/drawing/2018/hyperlinkcolor" val="tx"/>
                    </a:ext>
                  </a:extLst>
                </a:hlinkClick>
              </a:rPr>
              <a:t>https://aka.ms/PowerPlatformMonthlyCall</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Microsoft 365 Dev Community</a:t>
            </a:r>
            <a:r>
              <a:rPr lang="en-US" sz="1100">
                <a:gradFill>
                  <a:gsLst>
                    <a:gs pos="2917">
                      <a:schemeClr val="tx1"/>
                    </a:gs>
                    <a:gs pos="30000">
                      <a:schemeClr val="tx1"/>
                    </a:gs>
                  </a:gsLst>
                  <a:lin ang="5400000" scaled="0"/>
                </a:gradFill>
              </a:rPr>
              <a:t> (bi-weekly)</a:t>
            </a:r>
            <a:r>
              <a:rPr lang="en-US" sz="2448">
                <a:gradFill>
                  <a:gsLst>
                    <a:gs pos="2917">
                      <a:schemeClr val="tx1"/>
                    </a:gs>
                    <a:gs pos="30000">
                      <a:schemeClr val="tx1"/>
                    </a:gs>
                  </a:gsLst>
                  <a:lin ang="5400000" scaled="0"/>
                </a:gradFill>
              </a:rPr>
              <a:t> 	</a:t>
            </a:r>
            <a:r>
              <a:rPr lang="en-US" sz="2448">
                <a:solidFill>
                  <a:srgbClr val="0070C0"/>
                </a:solidFill>
                <a:hlinkClick r:id="rId8">
                  <a:extLst>
                    <a:ext uri="{A12FA001-AC4F-418D-AE19-62706E023703}">
                      <ahyp:hlinkClr xmlns:ahyp="http://schemas.microsoft.com/office/drawing/2018/hyperlinkcolor" val="tx"/>
                    </a:ext>
                  </a:extLst>
                </a:hlinkClick>
              </a:rPr>
              <a:t>https://aka.ms/m365-dev-sig</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Viva Connections and SPFx </a:t>
            </a:r>
            <a:r>
              <a:rPr lang="en-US" sz="12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9">
                  <a:extLst>
                    <a:ext uri="{A12FA001-AC4F-418D-AE19-62706E023703}">
                      <ahyp:hlinkClr xmlns:ahyp="http://schemas.microsoft.com/office/drawing/2018/hyperlinkcolor" val="tx"/>
                    </a:ext>
                  </a:extLst>
                </a:hlinkClick>
              </a:rPr>
              <a:t>https://aka.ms/spdev-spfx-call</a:t>
            </a:r>
            <a:r>
              <a:rPr lang="en-US" sz="2448">
                <a:solidFill>
                  <a:srgbClr val="0070C0"/>
                </a:solidFill>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https://aka.ms/m365pnp</a:t>
            </a:r>
            <a:r>
              <a:rPr lang="en-US" sz="2448" b="1">
                <a:solidFill>
                  <a:srgbClr val="0070C0"/>
                </a:solidFill>
              </a:rPr>
              <a:t> </a:t>
            </a:r>
            <a:endParaRPr lang="en-US" sz="2448">
              <a:solidFill>
                <a:srgbClr val="0070C0"/>
              </a:solidFill>
            </a:endParaRPr>
          </a:p>
        </p:txBody>
      </p:sp>
    </p:spTree>
    <p:extLst>
      <p:ext uri="{BB962C8B-B14F-4D97-AF65-F5344CB8AC3E}">
        <p14:creationId xmlns:p14="http://schemas.microsoft.com/office/powerpoint/2010/main" val="27735846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5183C7A-C387-45C5-B839-7BB228B4091B}"/>
              </a:ext>
            </a:extLst>
          </p:cNvPr>
          <p:cNvSpPr/>
          <p:nvPr/>
        </p:nvSpPr>
        <p:spPr bwMode="auto">
          <a:xfrm>
            <a:off x="1041149" y="1822920"/>
            <a:ext cx="2641675"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SAMPLES</a:t>
            </a:r>
          </a:p>
        </p:txBody>
      </p:sp>
      <p:sp>
        <p:nvSpPr>
          <p:cNvPr id="19" name="TextBox 18">
            <a:extLst>
              <a:ext uri="{FF2B5EF4-FFF2-40B4-BE49-F238E27FC236}">
                <a16:creationId xmlns:a16="http://schemas.microsoft.com/office/drawing/2014/main" id="{B96EE522-6672-435D-A47F-0B904BCE8C3A}"/>
              </a:ext>
            </a:extLst>
          </p:cNvPr>
          <p:cNvSpPr txBox="1"/>
          <p:nvPr/>
        </p:nvSpPr>
        <p:spPr>
          <a:xfrm>
            <a:off x="851027" y="2466053"/>
            <a:ext cx="4663948" cy="1625060"/>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Announcing new </a:t>
            </a:r>
            <a:r>
              <a:rPr lang="en-US" sz="3200" dirty="0">
                <a:solidFill>
                  <a:schemeClr val="accent1"/>
                </a:solidFill>
                <a:latin typeface="Segoe UI Semibold" panose="020B0702040204020203" pitchFamily="34" charset="0"/>
                <a:cs typeface="Segoe UI Semibold" panose="020B0702040204020203" pitchFamily="34" charset="0"/>
              </a:rPr>
              <a:t>Microsoft 365 </a:t>
            </a:r>
            <a:br>
              <a:rPr lang="en-US" sz="3200" dirty="0">
                <a:solidFill>
                  <a:schemeClr val="accent2"/>
                </a:solidFill>
                <a:latin typeface="Segoe UI Semibold" panose="020B0702040204020203" pitchFamily="34" charset="0"/>
                <a:cs typeface="Segoe UI Semibold" panose="020B0702040204020203" pitchFamily="34" charset="0"/>
              </a:rPr>
            </a:br>
            <a:r>
              <a:rPr lang="en-US" sz="32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Unified Sample Gallery</a:t>
            </a:r>
          </a:p>
        </p:txBody>
      </p:sp>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3"/>
          <a:stretch>
            <a:fillRect/>
          </a:stretch>
        </p:blipFill>
        <p:spPr>
          <a:xfrm>
            <a:off x="851026" y="6183516"/>
            <a:ext cx="1635384" cy="601565"/>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1" name="Rectangle 10">
            <a:extLst>
              <a:ext uri="{FF2B5EF4-FFF2-40B4-BE49-F238E27FC236}">
                <a16:creationId xmlns:a16="http://schemas.microsoft.com/office/drawing/2014/main" id="{463E50D4-3798-4435-9259-B3FD089AF08B}"/>
              </a:ext>
            </a:extLst>
          </p:cNvPr>
          <p:cNvSpPr/>
          <p:nvPr/>
        </p:nvSpPr>
        <p:spPr>
          <a:xfrm>
            <a:off x="939550" y="4054018"/>
            <a:ext cx="4418438" cy="1569660"/>
          </a:xfrm>
          <a:prstGeom prst="rect">
            <a:avLst/>
          </a:prstGeom>
        </p:spPr>
        <p:txBody>
          <a:bodyPr wrap="square">
            <a:spAutoFit/>
          </a:bodyPr>
          <a:lstStyle/>
          <a:p>
            <a:endParaRPr lang="en-FI" sz="1600" dirty="0">
              <a:solidFill>
                <a:schemeClr val="tx2">
                  <a:lumMod val="90000"/>
                  <a:lumOff val="10000"/>
                </a:schemeClr>
              </a:solidFill>
              <a:latin typeface="Open Sans"/>
            </a:endParaRPr>
          </a:p>
          <a:p>
            <a:r>
              <a:rPr lang="en-US" sz="1600" dirty="0">
                <a:solidFill>
                  <a:schemeClr val="tx2">
                    <a:lumMod val="90000"/>
                    <a:lumOff val="10000"/>
                  </a:schemeClr>
                </a:solidFill>
                <a:latin typeface="Open Sans"/>
              </a:rPr>
              <a:t>Find all Microsoft 365 samples from Microsoft and community from one centralized location</a:t>
            </a:r>
          </a:p>
          <a:p>
            <a:endParaRPr lang="en-US" sz="1600" dirty="0">
              <a:solidFill>
                <a:schemeClr val="tx2">
                  <a:lumMod val="90000"/>
                  <a:lumOff val="10000"/>
                </a:schemeClr>
              </a:solidFill>
              <a:latin typeface="Open Sans"/>
            </a:endParaRPr>
          </a:p>
          <a:p>
            <a:r>
              <a:rPr lang="en-US" sz="1600" dirty="0">
                <a:solidFill>
                  <a:schemeClr val="accent1"/>
                </a:solidFill>
                <a:latin typeface="Open Sans"/>
              </a:rPr>
              <a:t>https://aka.ms/m365/samples</a:t>
            </a:r>
          </a:p>
        </p:txBody>
      </p:sp>
      <p:pic>
        <p:nvPicPr>
          <p:cNvPr id="4" name="Picture 3">
            <a:extLst>
              <a:ext uri="{FF2B5EF4-FFF2-40B4-BE49-F238E27FC236}">
                <a16:creationId xmlns:a16="http://schemas.microsoft.com/office/drawing/2014/main" id="{3482629A-2449-845D-D546-4321A17BE407}"/>
              </a:ext>
            </a:extLst>
          </p:cNvPr>
          <p:cNvPicPr>
            <a:picLocks noChangeAspect="1"/>
          </p:cNvPicPr>
          <p:nvPr/>
        </p:nvPicPr>
        <p:blipFill>
          <a:blip r:embed="rId5"/>
          <a:stretch>
            <a:fillRect/>
          </a:stretch>
        </p:blipFill>
        <p:spPr>
          <a:xfrm>
            <a:off x="5949947" y="1577804"/>
            <a:ext cx="2386947" cy="4045874"/>
          </a:xfrm>
          <a:prstGeom prst="rect">
            <a:avLst/>
          </a:prstGeom>
          <a:ln>
            <a:solidFill>
              <a:schemeClr val="tx1">
                <a:lumMod val="25000"/>
                <a:lumOff val="75000"/>
              </a:schemeClr>
            </a:solidFill>
          </a:ln>
        </p:spPr>
      </p:pic>
      <p:pic>
        <p:nvPicPr>
          <p:cNvPr id="10" name="Picture 9">
            <a:extLst>
              <a:ext uri="{FF2B5EF4-FFF2-40B4-BE49-F238E27FC236}">
                <a16:creationId xmlns:a16="http://schemas.microsoft.com/office/drawing/2014/main" id="{F7CFD2D1-3A89-06BB-691A-596DAE81CCB6}"/>
              </a:ext>
            </a:extLst>
          </p:cNvPr>
          <p:cNvPicPr>
            <a:picLocks noChangeAspect="1"/>
          </p:cNvPicPr>
          <p:nvPr/>
        </p:nvPicPr>
        <p:blipFill>
          <a:blip r:embed="rId6"/>
          <a:stretch>
            <a:fillRect/>
          </a:stretch>
        </p:blipFill>
        <p:spPr>
          <a:xfrm>
            <a:off x="8928853" y="1665353"/>
            <a:ext cx="3100693" cy="2278947"/>
          </a:xfrm>
          <a:prstGeom prst="rect">
            <a:avLst/>
          </a:prstGeom>
          <a:ln>
            <a:solidFill>
              <a:schemeClr val="tx1">
                <a:lumMod val="25000"/>
                <a:lumOff val="75000"/>
              </a:schemeClr>
            </a:solidFill>
          </a:ln>
        </p:spPr>
      </p:pic>
      <p:pic>
        <p:nvPicPr>
          <p:cNvPr id="7" name="Picture 6">
            <a:extLst>
              <a:ext uri="{FF2B5EF4-FFF2-40B4-BE49-F238E27FC236}">
                <a16:creationId xmlns:a16="http://schemas.microsoft.com/office/drawing/2014/main" id="{5421589E-8ACB-5D08-88AF-A4C4BCF96D1C}"/>
              </a:ext>
            </a:extLst>
          </p:cNvPr>
          <p:cNvPicPr>
            <a:picLocks noChangeAspect="1"/>
          </p:cNvPicPr>
          <p:nvPr/>
        </p:nvPicPr>
        <p:blipFill>
          <a:blip r:embed="rId7"/>
          <a:stretch>
            <a:fillRect/>
          </a:stretch>
        </p:blipFill>
        <p:spPr>
          <a:xfrm>
            <a:off x="8149506" y="3091078"/>
            <a:ext cx="3953792" cy="2341617"/>
          </a:xfrm>
          <a:prstGeom prst="rect">
            <a:avLst/>
          </a:prstGeom>
          <a:ln>
            <a:solidFill>
              <a:schemeClr val="tx1">
                <a:lumMod val="25000"/>
                <a:lumOff val="75000"/>
              </a:schemeClr>
            </a:solidFill>
          </a:ln>
        </p:spPr>
      </p:pic>
    </p:spTree>
    <p:extLst>
      <p:ext uri="{BB962C8B-B14F-4D97-AF65-F5344CB8AC3E}">
        <p14:creationId xmlns:p14="http://schemas.microsoft.com/office/powerpoint/2010/main" val="406799495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with medium confidence">
            <a:extLst>
              <a:ext uri="{FF2B5EF4-FFF2-40B4-BE49-F238E27FC236}">
                <a16:creationId xmlns:a16="http://schemas.microsoft.com/office/drawing/2014/main" id="{35E0210E-2DAF-44FE-8949-E2EA98E74D88}"/>
              </a:ext>
            </a:extLst>
          </p:cNvPr>
          <p:cNvPicPr>
            <a:picLocks noChangeAspect="1"/>
          </p:cNvPicPr>
          <p:nvPr/>
        </p:nvPicPr>
        <p:blipFill>
          <a:blip r:embed="rId3"/>
          <a:stretch>
            <a:fillRect/>
          </a:stretch>
        </p:blipFill>
        <p:spPr>
          <a:xfrm>
            <a:off x="6311406" y="1070313"/>
            <a:ext cx="7816719" cy="4396904"/>
          </a:xfrm>
          <a:prstGeom prst="rect">
            <a:avLst/>
          </a:prstGeom>
        </p:spPr>
      </p:pic>
      <p:sp>
        <p:nvSpPr>
          <p:cNvPr id="5" name="Rectangle 4">
            <a:extLst>
              <a:ext uri="{FF2B5EF4-FFF2-40B4-BE49-F238E27FC236}">
                <a16:creationId xmlns:a16="http://schemas.microsoft.com/office/drawing/2014/main" id="{E92F20A1-B789-4BE5-83A3-E063807E178D}"/>
              </a:ext>
            </a:extLst>
          </p:cNvPr>
          <p:cNvSpPr/>
          <p:nvPr/>
        </p:nvSpPr>
        <p:spPr bwMode="auto">
          <a:xfrm>
            <a:off x="5365125" y="949921"/>
            <a:ext cx="8763000" cy="4604225"/>
          </a:xfrm>
          <a:prstGeom prst="rect">
            <a:avLst/>
          </a:prstGeom>
          <a:solidFill>
            <a:schemeClr val="bg2">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4"/>
          <a:stretch>
            <a:fillRect/>
          </a:stretch>
        </p:blipFill>
        <p:spPr>
          <a:xfrm>
            <a:off x="851026" y="6183516"/>
            <a:ext cx="1635384" cy="601565"/>
          </a:xfrm>
          <a:prstGeom prst="rect">
            <a:avLst/>
          </a:prstGeom>
        </p:spPr>
      </p:pic>
      <p:sp>
        <p:nvSpPr>
          <p:cNvPr id="19" name="TextBox 18">
            <a:extLst>
              <a:ext uri="{FF2B5EF4-FFF2-40B4-BE49-F238E27FC236}">
                <a16:creationId xmlns:a16="http://schemas.microsoft.com/office/drawing/2014/main" id="{B96EE522-6672-435D-A47F-0B904BCE8C3A}"/>
              </a:ext>
            </a:extLst>
          </p:cNvPr>
          <p:cNvSpPr txBox="1"/>
          <p:nvPr/>
        </p:nvSpPr>
        <p:spPr>
          <a:xfrm>
            <a:off x="851026" y="1969137"/>
            <a:ext cx="5106153" cy="1625060"/>
          </a:xfrm>
          <a:prstGeom prst="rect">
            <a:avLst/>
          </a:prstGeom>
          <a:noFill/>
        </p:spPr>
        <p:txBody>
          <a:bodyPr wrap="square" lIns="182880" tIns="146304" rIns="182880" bIns="146304" rtlCol="0" anchor="t">
            <a:spAutoFit/>
          </a:bodyPr>
          <a:lstStyle/>
          <a:p>
            <a:pPr>
              <a:lnSpc>
                <a:spcPct val="90000"/>
              </a:lnSpc>
              <a:spcAft>
                <a:spcPts val="600"/>
              </a:spcAft>
            </a:pPr>
            <a:r>
              <a:rPr lang="en-US" sz="3200" dirty="0">
                <a:solidFill>
                  <a:srgbClr val="0078D4"/>
                </a:solidFill>
                <a:latin typeface="Segoe UI Semibold"/>
                <a:cs typeface="Segoe UI Semibold"/>
              </a:rPr>
              <a:t>Microsoft 365 platform</a:t>
            </a:r>
            <a:br>
              <a:rPr lang="en-US" sz="3200" dirty="0">
                <a:latin typeface="Segoe UI Semibold" panose="020B0702040204020203" pitchFamily="34" charset="0"/>
                <a:cs typeface="Segoe UI Semibold" panose="020B0702040204020203" pitchFamily="34" charset="0"/>
              </a:rPr>
            </a:br>
            <a:r>
              <a:rPr lang="en-US" sz="3200" dirty="0">
                <a:gradFill>
                  <a:gsLst>
                    <a:gs pos="2917">
                      <a:schemeClr val="tx1"/>
                    </a:gs>
                    <a:gs pos="30000">
                      <a:schemeClr val="tx1"/>
                    </a:gs>
                  </a:gsLst>
                  <a:lin ang="5400000" scaled="0"/>
                </a:gradFill>
                <a:latin typeface="Segoe UI Semibold"/>
                <a:cs typeface="Segoe UI Semibold"/>
              </a:rPr>
              <a:t>call 26</a:t>
            </a:r>
            <a:r>
              <a:rPr lang="en-US" sz="3200" baseline="30000" dirty="0">
                <a:gradFill>
                  <a:gsLst>
                    <a:gs pos="2917">
                      <a:schemeClr val="tx1"/>
                    </a:gs>
                    <a:gs pos="30000">
                      <a:schemeClr val="tx1"/>
                    </a:gs>
                  </a:gsLst>
                  <a:lin ang="5400000" scaled="0"/>
                </a:gradFill>
                <a:latin typeface="Segoe UI Semibold"/>
                <a:cs typeface="Segoe UI Semibold"/>
              </a:rPr>
              <a:t>th</a:t>
            </a:r>
            <a:r>
              <a:rPr lang="en-US" sz="3200" dirty="0">
                <a:gradFill>
                  <a:gsLst>
                    <a:gs pos="2917">
                      <a:schemeClr val="tx1"/>
                    </a:gs>
                    <a:gs pos="30000">
                      <a:schemeClr val="tx1"/>
                    </a:gs>
                  </a:gsLst>
                  <a:lin ang="5400000" scaled="0"/>
                </a:gradFill>
                <a:latin typeface="Segoe UI Semibold"/>
                <a:cs typeface="Segoe UI Semibold"/>
              </a:rPr>
              <a:t> of April</a:t>
            </a:r>
            <a:br>
              <a:rPr lang="en-US" sz="3200" dirty="0">
                <a:latin typeface="Segoe UI Semibold" panose="020B0702040204020203" pitchFamily="34" charset="0"/>
                <a:cs typeface="Segoe UI Semibold" panose="020B0702040204020203" pitchFamily="34" charset="0"/>
              </a:rPr>
            </a:br>
            <a:r>
              <a:rPr lang="en-US" sz="3200" dirty="0">
                <a:gradFill>
                  <a:gsLst>
                    <a:gs pos="2917">
                      <a:schemeClr val="tx1"/>
                    </a:gs>
                    <a:gs pos="30000">
                      <a:schemeClr val="tx1"/>
                    </a:gs>
                  </a:gsLst>
                  <a:lin ang="5400000" scaled="0"/>
                </a:gradFill>
                <a:latin typeface="Segoe UI Semibold"/>
                <a:cs typeface="Segoe UI Semibold"/>
              </a:rPr>
              <a:t>@ 8 AM PT</a:t>
            </a:r>
          </a:p>
        </p:txBody>
      </p:sp>
      <p:pic>
        <p:nvPicPr>
          <p:cNvPr id="16" name="Picture 15">
            <a:extLst>
              <a:ext uri="{FF2B5EF4-FFF2-40B4-BE49-F238E27FC236}">
                <a16:creationId xmlns:a16="http://schemas.microsoft.com/office/drawing/2014/main" id="{D2FA7B27-7C85-4A99-BA50-300BCE15482C}"/>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5813021" y="659994"/>
            <a:ext cx="8106003" cy="5217335"/>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 name="Rectangle 1">
            <a:extLst>
              <a:ext uri="{FF2B5EF4-FFF2-40B4-BE49-F238E27FC236}">
                <a16:creationId xmlns:a16="http://schemas.microsoft.com/office/drawing/2014/main" id="{F6C79F43-80FD-434A-8F0D-B3A8A8137A88}"/>
              </a:ext>
            </a:extLst>
          </p:cNvPr>
          <p:cNvSpPr/>
          <p:nvPr/>
        </p:nvSpPr>
        <p:spPr>
          <a:xfrm>
            <a:off x="955461" y="3706107"/>
            <a:ext cx="4775450" cy="1323439"/>
          </a:xfrm>
          <a:prstGeom prst="rect">
            <a:avLst/>
          </a:prstGeom>
        </p:spPr>
        <p:txBody>
          <a:bodyPr wrap="square">
            <a:spAutoFit/>
          </a:bodyPr>
          <a:lstStyle/>
          <a:p>
            <a:r>
              <a:rPr lang="en-US" sz="1600" dirty="0">
                <a:solidFill>
                  <a:schemeClr val="tx2">
                    <a:lumMod val="90000"/>
                    <a:lumOff val="10000"/>
                  </a:schemeClr>
                </a:solidFill>
                <a:latin typeface="Open Sans"/>
              </a:rPr>
              <a:t>Weekly call with Microsoft presenters covering the latest Microsoft 365 platform updates</a:t>
            </a:r>
          </a:p>
          <a:p>
            <a:endParaRPr lang="en-US" sz="1600" dirty="0">
              <a:solidFill>
                <a:schemeClr val="tx2">
                  <a:lumMod val="90000"/>
                  <a:lumOff val="10000"/>
                </a:schemeClr>
              </a:solidFill>
              <a:latin typeface="Open Sans"/>
            </a:endParaRPr>
          </a:p>
          <a:p>
            <a:r>
              <a:rPr lang="en-US" sz="1600" dirty="0">
                <a:solidFill>
                  <a:schemeClr val="tx2">
                    <a:lumMod val="90000"/>
                    <a:lumOff val="10000"/>
                  </a:schemeClr>
                </a:solidFill>
                <a:latin typeface="Open Sans"/>
              </a:rPr>
              <a:t>Download recurrent invite from https://aka.ms/m365-dev-call</a:t>
            </a:r>
            <a:endParaRPr lang="en-US" sz="1600" dirty="0">
              <a:solidFill>
                <a:schemeClr val="tx2">
                  <a:lumMod val="90000"/>
                  <a:lumOff val="10000"/>
                </a:schemeClr>
              </a:solidFill>
            </a:endParaRPr>
          </a:p>
        </p:txBody>
      </p:sp>
      <p:sp>
        <p:nvSpPr>
          <p:cNvPr id="12" name="Rectangle 11">
            <a:extLst>
              <a:ext uri="{FF2B5EF4-FFF2-40B4-BE49-F238E27FC236}">
                <a16:creationId xmlns:a16="http://schemas.microsoft.com/office/drawing/2014/main" id="{9F61D166-0BB1-49FA-A377-E30D190E5010}"/>
              </a:ext>
            </a:extLst>
          </p:cNvPr>
          <p:cNvSpPr/>
          <p:nvPr/>
        </p:nvSpPr>
        <p:spPr bwMode="auto">
          <a:xfrm>
            <a:off x="1054639" y="1451522"/>
            <a:ext cx="2729575" cy="461660"/>
          </a:xfrm>
          <a:prstGeom prst="rect">
            <a:avLst/>
          </a:prstGeom>
          <a:solidFill>
            <a:srgbClr val="1973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E</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N</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p>
        </p:txBody>
      </p:sp>
      <p:pic>
        <p:nvPicPr>
          <p:cNvPr id="7" name="Picture 6" descr="Download Microsoft Teams Logo in SVG Vector or PNG File Format - Logo.wine">
            <a:extLst>
              <a:ext uri="{FF2B5EF4-FFF2-40B4-BE49-F238E27FC236}">
                <a16:creationId xmlns:a16="http://schemas.microsoft.com/office/drawing/2014/main" id="{061B73F3-8355-4733-83C3-DDC09BDF55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0440" y="5803356"/>
            <a:ext cx="1756580" cy="11710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ownload Microsoft SharePoint Logo in SVG Vector or PNG File Format - Logo .wine">
            <a:extLst>
              <a:ext uri="{FF2B5EF4-FFF2-40B4-BE49-F238E27FC236}">
                <a16:creationId xmlns:a16="http://schemas.microsoft.com/office/drawing/2014/main" id="{334642D1-ADF4-40AF-8CC3-4A8B962947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0385" y="5806881"/>
            <a:ext cx="1746005" cy="116400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Microsoft Graph SDKs overview - Microsoft Graph | Microsoft Docs">
            <a:extLst>
              <a:ext uri="{FF2B5EF4-FFF2-40B4-BE49-F238E27FC236}">
                <a16:creationId xmlns:a16="http://schemas.microsoft.com/office/drawing/2014/main" id="{5049D88A-FD63-4BB1-8735-DC8659F4E18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195637" y="5946519"/>
            <a:ext cx="889385" cy="8847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Viva Connections Logo">
            <a:extLst>
              <a:ext uri="{FF2B5EF4-FFF2-40B4-BE49-F238E27FC236}">
                <a16:creationId xmlns:a16="http://schemas.microsoft.com/office/drawing/2014/main" id="{8053259E-E409-492B-B9FA-63CE07F9AE2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915901" y="6008987"/>
            <a:ext cx="748368" cy="748368"/>
          </a:xfrm>
          <a:prstGeom prst="rect">
            <a:avLst/>
          </a:prstGeom>
        </p:spPr>
      </p:pic>
      <p:sp>
        <p:nvSpPr>
          <p:cNvPr id="14" name="Rectangle 13">
            <a:extLst>
              <a:ext uri="{FF2B5EF4-FFF2-40B4-BE49-F238E27FC236}">
                <a16:creationId xmlns:a16="http://schemas.microsoft.com/office/drawing/2014/main" id="{D48B03A6-9931-4060-866B-02B036F803DE}"/>
              </a:ext>
            </a:extLst>
          </p:cNvPr>
          <p:cNvSpPr/>
          <p:nvPr/>
        </p:nvSpPr>
        <p:spPr>
          <a:xfrm>
            <a:off x="6333709" y="1191169"/>
            <a:ext cx="6102766" cy="3785652"/>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400" dirty="0">
                <a:solidFill>
                  <a:schemeClr val="bg1">
                    <a:lumMod val="10000"/>
                  </a:schemeClr>
                </a:solidFill>
              </a:rPr>
              <a:t>Latest news from Microsoft engineering on </a:t>
            </a:r>
            <a:r>
              <a:rPr lang="en-US" sz="2400" dirty="0">
                <a:solidFill>
                  <a:srgbClr val="0078D4"/>
                </a:solidFill>
              </a:rPr>
              <a:t>Microsoft 365 </a:t>
            </a:r>
            <a:r>
              <a:rPr lang="en-US" sz="2400" dirty="0">
                <a:solidFill>
                  <a:schemeClr val="bg1">
                    <a:lumMod val="10000"/>
                  </a:schemeClr>
                </a:solidFill>
              </a:rPr>
              <a:t>topics</a:t>
            </a:r>
          </a:p>
          <a:p>
            <a:pPr marL="342900" indent="-342900">
              <a:buFont typeface="Arial" panose="020B0604020202020204" pitchFamily="34" charset="0"/>
              <a:buChar char="•"/>
            </a:pPr>
            <a:r>
              <a:rPr lang="en-US" sz="2400" dirty="0">
                <a:solidFill>
                  <a:schemeClr val="bg1">
                    <a:lumMod val="10000"/>
                  </a:schemeClr>
                </a:solidFill>
              </a:rPr>
              <a:t>Community together mode group photo</a:t>
            </a:r>
            <a:br>
              <a:rPr lang="en-US" sz="2400" dirty="0"/>
            </a:br>
            <a:endParaRPr lang="en-FI" sz="2400" dirty="0">
              <a:solidFill>
                <a:schemeClr val="bg1">
                  <a:lumMod val="10000"/>
                </a:schemeClr>
              </a:solidFill>
            </a:endParaRPr>
          </a:p>
          <a:p>
            <a:pPr marL="342900" indent="-342900">
              <a:buFont typeface="Arial" panose="020B0604020202020204" pitchFamily="34" charset="0"/>
              <a:buChar char="•"/>
            </a:pPr>
            <a:r>
              <a:rPr lang="en-US" sz="2400" b="1" dirty="0" err="1">
                <a:ea typeface="+mn-lt"/>
                <a:cs typeface="+mn-lt"/>
              </a:rPr>
              <a:t>Divyanka</a:t>
            </a:r>
            <a:r>
              <a:rPr lang="en-US" sz="2400" b="1" dirty="0">
                <a:ea typeface="+mn-lt"/>
                <a:cs typeface="+mn-lt"/>
              </a:rPr>
              <a:t> Pillai</a:t>
            </a:r>
            <a:r>
              <a:rPr lang="en-US" sz="2400" dirty="0">
                <a:ea typeface="+mn-lt"/>
                <a:cs typeface="+mn-lt"/>
              </a:rPr>
              <a:t> and </a:t>
            </a:r>
            <a:r>
              <a:rPr lang="en-US" sz="2400" b="1" dirty="0">
                <a:ea typeface="+mn-lt"/>
                <a:cs typeface="+mn-lt"/>
              </a:rPr>
              <a:t>Michelle Lee</a:t>
            </a:r>
            <a:r>
              <a:rPr lang="en-US" sz="2400" b="1" dirty="0">
                <a:solidFill>
                  <a:schemeClr val="bg1">
                    <a:lumMod val="10000"/>
                  </a:schemeClr>
                </a:solidFill>
                <a:ea typeface="+mn-lt"/>
                <a:cs typeface="+mn-lt"/>
              </a:rPr>
              <a:t> </a:t>
            </a:r>
            <a:r>
              <a:rPr lang="en-US" sz="2400" dirty="0">
                <a:solidFill>
                  <a:schemeClr val="bg1">
                    <a:lumMod val="10000"/>
                  </a:schemeClr>
                </a:solidFill>
              </a:rPr>
              <a:t>- </a:t>
            </a:r>
            <a:r>
              <a:rPr lang="en-US" sz="2400" dirty="0">
                <a:ea typeface="+mn-lt"/>
                <a:cs typeface="+mn-lt"/>
              </a:rPr>
              <a:t>Create an app that extends across Teams, Outlook, and Office</a:t>
            </a:r>
            <a:endParaRPr lang="en-GB" sz="2400" dirty="0">
              <a:solidFill>
                <a:schemeClr val="bg1">
                  <a:lumMod val="10000"/>
                </a:schemeClr>
              </a:solidFill>
              <a:cs typeface="Segoe UI"/>
            </a:endParaRPr>
          </a:p>
          <a:p>
            <a:pPr marL="342900" indent="-342900">
              <a:buFont typeface="Arial" panose="020B0604020202020204" pitchFamily="34" charset="0"/>
              <a:buChar char="•"/>
            </a:pPr>
            <a:r>
              <a:rPr lang="en-GB" sz="2400" b="1" dirty="0">
                <a:solidFill>
                  <a:schemeClr val="bg1">
                    <a:lumMod val="10000"/>
                  </a:schemeClr>
                </a:solidFill>
                <a:cs typeface="Segoe UI"/>
              </a:rPr>
              <a:t>Waldek Mastykarz</a:t>
            </a:r>
            <a:r>
              <a:rPr lang="en-GB" sz="2400" dirty="0">
                <a:solidFill>
                  <a:schemeClr val="bg1">
                    <a:lumMod val="10000"/>
                  </a:schemeClr>
                </a:solidFill>
                <a:cs typeface="Segoe UI"/>
              </a:rPr>
              <a:t> and </a:t>
            </a:r>
            <a:r>
              <a:rPr lang="en-GB" sz="2400" b="1" dirty="0">
                <a:solidFill>
                  <a:schemeClr val="bg1">
                    <a:lumMod val="10000"/>
                  </a:schemeClr>
                </a:solidFill>
                <a:cs typeface="Segoe UI"/>
              </a:rPr>
              <a:t>Alex </a:t>
            </a:r>
            <a:r>
              <a:rPr lang="en-GB" sz="2400" b="1" dirty="0" err="1">
                <a:solidFill>
                  <a:schemeClr val="bg1">
                    <a:lumMod val="10000"/>
                  </a:schemeClr>
                </a:solidFill>
                <a:cs typeface="Segoe UI"/>
              </a:rPr>
              <a:t>Terentiev</a:t>
            </a:r>
            <a:r>
              <a:rPr lang="en-GB" sz="2400" b="1" dirty="0">
                <a:solidFill>
                  <a:schemeClr val="bg1">
                    <a:lumMod val="10000"/>
                  </a:schemeClr>
                </a:solidFill>
                <a:cs typeface="Segoe UI"/>
              </a:rPr>
              <a:t>  -</a:t>
            </a:r>
            <a:r>
              <a:rPr lang="en-GB" sz="2400" b="1" dirty="0">
                <a:solidFill>
                  <a:schemeClr val="bg1">
                    <a:lumMod val="10000"/>
                  </a:schemeClr>
                </a:solidFill>
                <a:ea typeface="+mn-lt"/>
                <a:cs typeface="+mn-lt"/>
              </a:rPr>
              <a:t> </a:t>
            </a:r>
            <a:r>
              <a:rPr lang="en-GB" sz="2400" dirty="0">
                <a:ea typeface="+mn-lt"/>
                <a:cs typeface="+mn-lt"/>
              </a:rPr>
              <a:t>Easily fix errors in your SPFx projects with CLI for Microsoft 365</a:t>
            </a:r>
          </a:p>
        </p:txBody>
      </p:sp>
    </p:spTree>
    <p:extLst>
      <p:ext uri="{BB962C8B-B14F-4D97-AF65-F5344CB8AC3E}">
        <p14:creationId xmlns:p14="http://schemas.microsoft.com/office/powerpoint/2010/main" val="195458103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hlinkClick r:id="rId4"/>
              </a:rPr>
              <a:t>https://aka.ms/sharing-is-caring</a:t>
            </a:r>
            <a:r>
              <a:rPr lang="en-US" sz="2200">
                <a:solidFill>
                  <a:schemeClr val="tx2">
                    <a:lumMod val="90000"/>
                    <a:lumOff val="10000"/>
                  </a:schemeClr>
                </a:solidFill>
                <a:latin typeface="Segoe UI Semibold"/>
                <a:cs typeface="Segoe UI"/>
              </a:rPr>
              <a:t> </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61381"/>
            <a:ext cx="2946328"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41957"/>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0" name="Rectangle 9">
            <a:extLst>
              <a:ext uri="{FF2B5EF4-FFF2-40B4-BE49-F238E27FC236}">
                <a16:creationId xmlns:a16="http://schemas.microsoft.com/office/drawing/2014/main" id="{16E1CB8C-122B-4C5A-8724-D74AEC2B5DEC}"/>
              </a:ext>
            </a:extLst>
          </p:cNvPr>
          <p:cNvSpPr/>
          <p:nvPr/>
        </p:nvSpPr>
        <p:spPr>
          <a:xfrm>
            <a:off x="622615" y="1902787"/>
            <a:ext cx="5124376" cy="6543394"/>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700" b="1">
                <a:latin typeface="Segoe UI Semibold"/>
                <a:cs typeface="Segoe UI Semibold"/>
              </a:rPr>
              <a:t>Upcoming Sessions:</a:t>
            </a:r>
            <a:endParaRPr lang="en-US" sz="1700">
              <a:cs typeface="Segoe UI"/>
            </a:endParaRPr>
          </a:p>
          <a:p>
            <a:pPr marL="285750" indent="-285750">
              <a:lnSpc>
                <a:spcPct val="150000"/>
              </a:lnSpc>
              <a:buFont typeface="Arial,Sans-Serif"/>
              <a:buChar char="•"/>
            </a:pPr>
            <a:r>
              <a:rPr lang="en-US" sz="1500" b="1">
                <a:solidFill>
                  <a:srgbClr val="1973B9"/>
                </a:solidFill>
                <a:latin typeface="Segoe UI Semibold"/>
                <a:cs typeface="Segoe UI Semibold"/>
              </a:rPr>
              <a:t>First-time contributor</a:t>
            </a:r>
            <a:endParaRPr lang="en-US" sz="1500">
              <a:ea typeface="+mn-lt"/>
              <a:cs typeface="Segoe UI Semibold"/>
            </a:endParaRPr>
          </a:p>
          <a:p>
            <a:pPr marL="285750" indent="-285750">
              <a:lnSpc>
                <a:spcPct val="150000"/>
              </a:lnSpc>
              <a:buFont typeface="Arial,Sans-Serif"/>
              <a:buChar char="•"/>
            </a:pPr>
            <a:r>
              <a:rPr lang="en-US" sz="1500">
                <a:solidFill>
                  <a:srgbClr val="1973B9"/>
                </a:solidFill>
                <a:latin typeface="Segoe UI Semibold"/>
                <a:ea typeface="Segoe UI Black"/>
                <a:cs typeface="Segoe UI Semibold"/>
              </a:rPr>
              <a:t>Power Platform Samples – First Time Contributor</a:t>
            </a:r>
            <a:endParaRPr lang="en-US" sz="1500">
              <a:solidFill>
                <a:srgbClr val="1973B9"/>
              </a:solidFill>
              <a:latin typeface="Segoe UI Semibold"/>
              <a:cs typeface="Segoe UI Semibold"/>
            </a:endParaRPr>
          </a:p>
          <a:p>
            <a:pPr marL="285750" indent="-285750">
              <a:lnSpc>
                <a:spcPct val="150000"/>
              </a:lnSpc>
              <a:buFont typeface="Arial,Sans-Serif"/>
              <a:buChar char="•"/>
            </a:pPr>
            <a:r>
              <a:rPr lang="en-US" sz="1500" b="1">
                <a:solidFill>
                  <a:srgbClr val="1973B9"/>
                </a:solidFill>
                <a:latin typeface="Segoe UI Semibold"/>
                <a:cs typeface="Segoe UI Semibold"/>
              </a:rPr>
              <a:t>Community docs</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cs typeface="Segoe UI Semibold"/>
              </a:rPr>
              <a:t>Using PnP SPFx samples w/ NVM</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SPFx developer workstation setup</a:t>
            </a:r>
            <a:endParaRPr lang="en-US" sz="1500">
              <a:solidFill>
                <a:srgbClr val="2F2F2F"/>
              </a:solidFill>
              <a:latin typeface="Segoe UI"/>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Segoe UI Black"/>
                <a:cs typeface="Segoe UI Semibold"/>
              </a:rPr>
              <a:t>More than code with VS Code</a:t>
            </a:r>
            <a:endParaRPr lang="en-US" sz="1500" b="1">
              <a:solidFill>
                <a:srgbClr val="1973B9"/>
              </a:solidFill>
              <a:latin typeface="Segoe UI Semibold"/>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First-time presenter</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M365 Maturity Model Practitioners </a:t>
            </a:r>
            <a:endParaRPr lang="en-US" sz="1500">
              <a:ea typeface="+mn-lt"/>
              <a:cs typeface="Segoe UI Semibold"/>
            </a:endParaRPr>
          </a:p>
          <a:p>
            <a:pPr marL="285750" indent="-285750">
              <a:lnSpc>
                <a:spcPct val="150000"/>
              </a:lnSpc>
              <a:buFont typeface="Arial,Sans-Serif"/>
              <a:buChar char="•"/>
            </a:pPr>
            <a:endParaRPr lang="en-US" sz="1500" b="1">
              <a:solidFill>
                <a:srgbClr val="1973B9"/>
              </a:solidFill>
              <a:latin typeface="Segoe UI Black"/>
              <a:ea typeface="Segoe UI Black"/>
              <a:cs typeface="Segoe UI Semibold"/>
            </a:endParaRPr>
          </a:p>
          <a:p>
            <a:pPr marL="285750" indent="-285750">
              <a:lnSpc>
                <a:spcPct val="150000"/>
              </a:lnSpc>
              <a:buFont typeface="Arial,Sans-Serif"/>
              <a:buChar char="•"/>
            </a:pPr>
            <a:endParaRPr lang="en-US" sz="1500" b="1">
              <a:solidFill>
                <a:srgbClr val="1973B9"/>
              </a:solidFill>
              <a:latin typeface="Segoe UI Black"/>
              <a:ea typeface="Segoe UI Black"/>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285750" indent="-285750">
              <a:lnSpc>
                <a:spcPct val="150000"/>
              </a:lnSpc>
              <a:buFont typeface="Arial,Sans-Serif"/>
              <a:buChar char="•"/>
            </a:pPr>
            <a:r>
              <a:rPr lang="en-US" sz="1500" b="1">
                <a:solidFill>
                  <a:schemeClr val="accent3"/>
                </a:solidFill>
                <a:latin typeface="Segoe UI Semibold"/>
                <a:ea typeface="+mn-lt"/>
                <a:cs typeface="Segoe UI Semibold"/>
              </a:rPr>
              <a:t>Ask me Anything (Viva Connections – April 26th)</a:t>
            </a:r>
            <a:endParaRPr lang="en-US">
              <a:solidFill>
                <a:schemeClr val="accent3"/>
              </a:solidFill>
            </a:endParaRPr>
          </a:p>
          <a:p>
            <a:pPr marL="285750" indent="-285750">
              <a:lnSpc>
                <a:spcPct val="150000"/>
              </a:lnSpc>
              <a:buFont typeface="Arial"/>
              <a:buChar char="•"/>
            </a:pPr>
            <a:endParaRPr lang="en-US" sz="1500" b="1">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a:solidFill>
                <a:schemeClr val="accent3"/>
              </a:solidFill>
              <a:latin typeface="Segoe UI Semibold"/>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285750" indent="-285750">
              <a:lnSpc>
                <a:spcPct val="150000"/>
              </a:lnSpc>
              <a:buFont typeface="Arial"/>
              <a:buChar char="•"/>
            </a:pPr>
            <a:endParaRPr lang="en-US" sz="1500" b="1">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466090" lvl="1">
              <a:lnSpc>
                <a:spcPct val="150000"/>
              </a:lnSpc>
            </a:pPr>
            <a:endParaRPr lang="en-US" sz="1500" b="1">
              <a:solidFill>
                <a:schemeClr val="accent3"/>
              </a:solidFill>
              <a:latin typeface="Segoe UI Semibold"/>
              <a:ea typeface="+mn-lt"/>
              <a:cs typeface="+mn-lt"/>
            </a:endParaRPr>
          </a:p>
        </p:txBody>
      </p:sp>
      <p:sp>
        <p:nvSpPr>
          <p:cNvPr id="2" name="Rectangle 1">
            <a:extLst>
              <a:ext uri="{FF2B5EF4-FFF2-40B4-BE49-F238E27FC236}">
                <a16:creationId xmlns:a16="http://schemas.microsoft.com/office/drawing/2014/main" id="{3B1CD923-AA08-B620-31D1-A9B3B827A3D9}"/>
              </a:ext>
            </a:extLst>
          </p:cNvPr>
          <p:cNvSpPr/>
          <p:nvPr/>
        </p:nvSpPr>
        <p:spPr bwMode="auto">
          <a:xfrm rot="310198">
            <a:off x="3912197" y="5475900"/>
            <a:ext cx="2364333" cy="551818"/>
          </a:xfrm>
          <a:prstGeom prst="rect">
            <a:avLst/>
          </a:prstGeom>
          <a:solidFill>
            <a:srgbClr val="ED7D3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a:rPr>
              <a:t>NEXT WEEK!!</a:t>
            </a:r>
            <a:endParaRPr lang="en-US" sz="2400" b="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6" descr="Graphical user interface, application&#10;&#10;Description automatically generated">
            <a:extLst>
              <a:ext uri="{FF2B5EF4-FFF2-40B4-BE49-F238E27FC236}">
                <a16:creationId xmlns:a16="http://schemas.microsoft.com/office/drawing/2014/main" id="{7D7D6216-C55C-F9B4-A00A-5668AC8F7D28}"/>
              </a:ext>
            </a:extLst>
          </p:cNvPr>
          <p:cNvPicPr>
            <a:picLocks noChangeAspect="1"/>
          </p:cNvPicPr>
          <p:nvPr/>
        </p:nvPicPr>
        <p:blipFill rotWithShape="1">
          <a:blip r:embed="rId5"/>
          <a:srcRect r="7041" b="193"/>
          <a:stretch/>
        </p:blipFill>
        <p:spPr>
          <a:xfrm>
            <a:off x="5822415" y="1041776"/>
            <a:ext cx="6900907" cy="4215587"/>
          </a:xfrm>
          <a:prstGeom prst="rect">
            <a:avLst/>
          </a:prstGeom>
        </p:spPr>
      </p:pic>
    </p:spTree>
    <p:extLst>
      <p:ext uri="{BB962C8B-B14F-4D97-AF65-F5344CB8AC3E}">
        <p14:creationId xmlns:p14="http://schemas.microsoft.com/office/powerpoint/2010/main" val="181231554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5183C7A-C387-45C5-B839-7BB228B4091B}"/>
              </a:ext>
            </a:extLst>
          </p:cNvPr>
          <p:cNvSpPr/>
          <p:nvPr/>
        </p:nvSpPr>
        <p:spPr bwMode="auto">
          <a:xfrm>
            <a:off x="1041149" y="1459842"/>
            <a:ext cx="2343400"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AMA</a:t>
            </a:r>
          </a:p>
        </p:txBody>
      </p:sp>
      <p:sp>
        <p:nvSpPr>
          <p:cNvPr id="19" name="TextBox 18">
            <a:extLst>
              <a:ext uri="{FF2B5EF4-FFF2-40B4-BE49-F238E27FC236}">
                <a16:creationId xmlns:a16="http://schemas.microsoft.com/office/drawing/2014/main" id="{B96EE522-6672-435D-A47F-0B904BCE8C3A}"/>
              </a:ext>
            </a:extLst>
          </p:cNvPr>
          <p:cNvSpPr txBox="1"/>
          <p:nvPr/>
        </p:nvSpPr>
        <p:spPr>
          <a:xfrm>
            <a:off x="851026" y="2102975"/>
            <a:ext cx="4748839" cy="2068259"/>
          </a:xfrm>
          <a:prstGeom prst="rect">
            <a:avLst/>
          </a:prstGeom>
          <a:noFill/>
        </p:spPr>
        <p:txBody>
          <a:bodyPr wrap="square" lIns="182880" tIns="146304" rIns="182880" bIns="146304" rtlCol="0">
            <a:spAutoFit/>
          </a:bodyPr>
          <a:lstStyle/>
          <a:p>
            <a:pPr>
              <a:lnSpc>
                <a:spcPct val="90000"/>
              </a:lnSpc>
              <a:spcAft>
                <a:spcPts val="600"/>
              </a:spcAft>
            </a:pPr>
            <a:r>
              <a:rPr lang="en-US" sz="32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Got questions on </a:t>
            </a:r>
            <a:br>
              <a:rPr lang="en-US" sz="32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3200">
                <a:solidFill>
                  <a:schemeClr val="accent1"/>
                </a:solidFill>
                <a:latin typeface="Segoe UI Semibold" panose="020B0702040204020203" pitchFamily="34" charset="0"/>
                <a:cs typeface="Segoe UI Semibold" panose="020B0702040204020203" pitchFamily="34" charset="0"/>
              </a:rPr>
              <a:t>Viva Connections </a:t>
            </a:r>
            <a:r>
              <a:rPr lang="en-US" sz="32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development? Don’t miss out this event!</a:t>
            </a:r>
          </a:p>
        </p:txBody>
      </p:sp>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3"/>
          <a:stretch>
            <a:fillRect/>
          </a:stretch>
        </p:blipFill>
        <p:spPr>
          <a:xfrm>
            <a:off x="851026" y="6183516"/>
            <a:ext cx="1635384" cy="601565"/>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69269" y="857024"/>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1" name="Rectangle 10">
            <a:extLst>
              <a:ext uri="{FF2B5EF4-FFF2-40B4-BE49-F238E27FC236}">
                <a16:creationId xmlns:a16="http://schemas.microsoft.com/office/drawing/2014/main" id="{463E50D4-3798-4435-9259-B3FD089AF08B}"/>
              </a:ext>
            </a:extLst>
          </p:cNvPr>
          <p:cNvSpPr/>
          <p:nvPr/>
        </p:nvSpPr>
        <p:spPr>
          <a:xfrm>
            <a:off x="965355" y="3919617"/>
            <a:ext cx="4418438" cy="1508105"/>
          </a:xfrm>
          <a:prstGeom prst="rect">
            <a:avLst/>
          </a:prstGeom>
        </p:spPr>
        <p:txBody>
          <a:bodyPr wrap="square">
            <a:spAutoFit/>
          </a:bodyPr>
          <a:lstStyle/>
          <a:p>
            <a:endParaRPr lang="en-FI" sz="1600">
              <a:solidFill>
                <a:schemeClr val="tx2">
                  <a:lumMod val="90000"/>
                  <a:lumOff val="10000"/>
                </a:schemeClr>
              </a:solidFill>
              <a:latin typeface="Open Sans"/>
            </a:endParaRPr>
          </a:p>
          <a:p>
            <a:r>
              <a:rPr lang="en-US" sz="1600">
                <a:solidFill>
                  <a:schemeClr val="tx2">
                    <a:lumMod val="90000"/>
                    <a:lumOff val="10000"/>
                  </a:schemeClr>
                </a:solidFill>
                <a:latin typeface="Open Sans"/>
              </a:rPr>
              <a:t>Ask-Me-Anything (AMA) event with Microsoft Viva Connections platform engineering team on 26</a:t>
            </a:r>
            <a:r>
              <a:rPr lang="en-US" sz="1600" baseline="30000">
                <a:solidFill>
                  <a:schemeClr val="tx2">
                    <a:lumMod val="90000"/>
                    <a:lumOff val="10000"/>
                  </a:schemeClr>
                </a:solidFill>
                <a:latin typeface="Open Sans"/>
              </a:rPr>
              <a:t>th</a:t>
            </a:r>
            <a:r>
              <a:rPr lang="en-US" sz="1600">
                <a:solidFill>
                  <a:schemeClr val="tx2">
                    <a:lumMod val="90000"/>
                    <a:lumOff val="10000"/>
                  </a:schemeClr>
                </a:solidFill>
                <a:latin typeface="Open Sans"/>
              </a:rPr>
              <a:t> of April 9 AM PT</a:t>
            </a:r>
          </a:p>
          <a:p>
            <a:endParaRPr lang="en-US" sz="1600">
              <a:solidFill>
                <a:schemeClr val="tx2">
                  <a:lumMod val="90000"/>
                  <a:lumOff val="10000"/>
                </a:schemeClr>
              </a:solidFill>
              <a:latin typeface="Open Sans"/>
            </a:endParaRPr>
          </a:p>
          <a:p>
            <a:r>
              <a:rPr lang="en-US" sz="1200">
                <a:solidFill>
                  <a:schemeClr val="tx2">
                    <a:lumMod val="90000"/>
                    <a:lumOff val="10000"/>
                  </a:schemeClr>
                </a:solidFill>
                <a:latin typeface="Open Sans"/>
              </a:rPr>
              <a:t>Register today! https://aka.ms/viva-ama-april-2022</a:t>
            </a:r>
          </a:p>
        </p:txBody>
      </p:sp>
      <p:pic>
        <p:nvPicPr>
          <p:cNvPr id="2" name="Picture 1" descr="Download Microsoft Teams Logo in SVG Vector or PNG File Format - Logo.wine">
            <a:extLst>
              <a:ext uri="{FF2B5EF4-FFF2-40B4-BE49-F238E27FC236}">
                <a16:creationId xmlns:a16="http://schemas.microsoft.com/office/drawing/2014/main" id="{93FAEBCE-7AE3-4F23-8BB2-C929D2A9A3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7031" y="5852916"/>
            <a:ext cx="1663292" cy="11088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ownload Microsoft SharePoint Logo in SVG Vector or PNG File Format - Logo .wine">
            <a:extLst>
              <a:ext uri="{FF2B5EF4-FFF2-40B4-BE49-F238E27FC236}">
                <a16:creationId xmlns:a16="http://schemas.microsoft.com/office/drawing/2014/main" id="{4530F37A-AAE9-4C84-9411-86A4619F78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8507" y="5852916"/>
            <a:ext cx="1663292" cy="1108861"/>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EFD19C07-EDBF-4B0A-96A5-55F6D1F600B9}"/>
              </a:ext>
              <a:ext uri="{C183D7F6-B498-43B3-948B-1728B52AA6E4}">
                <adec:decorative xmlns:adec="http://schemas.microsoft.com/office/drawing/2017/decorative" val="1"/>
              </a:ext>
            </a:extLst>
          </p:cNvPr>
          <p:cNvSpPr/>
          <p:nvPr/>
        </p:nvSpPr>
        <p:spPr>
          <a:xfrm flipH="1">
            <a:off x="5933930" y="3617448"/>
            <a:ext cx="966995" cy="966999"/>
          </a:xfrm>
          <a:custGeom>
            <a:avLst/>
            <a:gdLst>
              <a:gd name="connsiteX0" fmla="*/ 1249184 w 2498368"/>
              <a:gd name="connsiteY0" fmla="*/ 293901 h 2498379"/>
              <a:gd name="connsiteX1" fmla="*/ 2204468 w 2498368"/>
              <a:gd name="connsiteY1" fmla="*/ 1249190 h 2498379"/>
              <a:gd name="connsiteX2" fmla="*/ 1249184 w 2498368"/>
              <a:gd name="connsiteY2" fmla="*/ 2204478 h 2498379"/>
              <a:gd name="connsiteX3" fmla="*/ 293900 w 2498368"/>
              <a:gd name="connsiteY3" fmla="*/ 1249190 h 2498379"/>
              <a:gd name="connsiteX4" fmla="*/ 1249184 w 2498368"/>
              <a:gd name="connsiteY4" fmla="*/ 293901 h 2498379"/>
              <a:gd name="connsiteX5" fmla="*/ 1249184 w 2498368"/>
              <a:gd name="connsiteY5" fmla="*/ 0 h 2498379"/>
              <a:gd name="connsiteX6" fmla="*/ 0 w 2498368"/>
              <a:gd name="connsiteY6" fmla="*/ 1249190 h 2498379"/>
              <a:gd name="connsiteX7" fmla="*/ 1249184 w 2498368"/>
              <a:gd name="connsiteY7" fmla="*/ 2498379 h 2498379"/>
              <a:gd name="connsiteX8" fmla="*/ 2498369 w 2498368"/>
              <a:gd name="connsiteY8" fmla="*/ 1249190 h 2498379"/>
              <a:gd name="connsiteX9" fmla="*/ 1249184 w 2498368"/>
              <a:gd name="connsiteY9" fmla="*/ 0 h 2498379"/>
              <a:gd name="connsiteX10" fmla="*/ 1249184 w 2498368"/>
              <a:gd name="connsiteY10" fmla="*/ 0 h 2498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8368" h="2498379">
                <a:moveTo>
                  <a:pt x="1249184" y="293901"/>
                </a:moveTo>
                <a:cubicBezTo>
                  <a:pt x="1776027" y="293901"/>
                  <a:pt x="2204468" y="722344"/>
                  <a:pt x="2204468" y="1249190"/>
                </a:cubicBezTo>
                <a:cubicBezTo>
                  <a:pt x="2204468" y="1776035"/>
                  <a:pt x="1776027" y="2204478"/>
                  <a:pt x="1249184" y="2204478"/>
                </a:cubicBezTo>
                <a:cubicBezTo>
                  <a:pt x="722341" y="2204478"/>
                  <a:pt x="293900" y="1776035"/>
                  <a:pt x="293900" y="1249190"/>
                </a:cubicBezTo>
                <a:cubicBezTo>
                  <a:pt x="293900" y="722344"/>
                  <a:pt x="722341" y="293901"/>
                  <a:pt x="1249184" y="293901"/>
                </a:cubicBezTo>
                <a:moveTo>
                  <a:pt x="1249184" y="0"/>
                </a:moveTo>
                <a:cubicBezTo>
                  <a:pt x="559499" y="0"/>
                  <a:pt x="0" y="559066"/>
                  <a:pt x="0" y="1249190"/>
                </a:cubicBezTo>
                <a:cubicBezTo>
                  <a:pt x="0" y="1939314"/>
                  <a:pt x="559063" y="2498379"/>
                  <a:pt x="1249184" y="2498379"/>
                </a:cubicBezTo>
                <a:cubicBezTo>
                  <a:pt x="1939305" y="2498379"/>
                  <a:pt x="2498369" y="1939314"/>
                  <a:pt x="2498369" y="1249190"/>
                </a:cubicBezTo>
                <a:cubicBezTo>
                  <a:pt x="2498369" y="559066"/>
                  <a:pt x="1938870" y="0"/>
                  <a:pt x="1249184" y="0"/>
                </a:cubicBezTo>
                <a:lnTo>
                  <a:pt x="1249184" y="0"/>
                </a:lnTo>
                <a:close/>
              </a:path>
            </a:pathLst>
          </a:custGeom>
          <a:solidFill>
            <a:srgbClr val="54C1EB"/>
          </a:solidFill>
          <a:ln w="43529" cap="flat">
            <a:noFill/>
            <a:prstDash val="solid"/>
            <a:miter/>
          </a:ln>
        </p:spPr>
        <p:txBody>
          <a:bodyPr rtlCol="0" anchor="ctr"/>
          <a:lstStyle/>
          <a:p>
            <a:pPr defTabSz="914225">
              <a:defRPr/>
            </a:pPr>
            <a:endParaRPr lang="en-US" sz="1800">
              <a:solidFill>
                <a:srgbClr val="1A1A1A"/>
              </a:solidFill>
              <a:latin typeface="Segoe UI"/>
            </a:endParaRPr>
          </a:p>
        </p:txBody>
      </p:sp>
      <p:sp>
        <p:nvSpPr>
          <p:cNvPr id="9" name="Freeform: Shape 8">
            <a:extLst>
              <a:ext uri="{FF2B5EF4-FFF2-40B4-BE49-F238E27FC236}">
                <a16:creationId xmlns:a16="http://schemas.microsoft.com/office/drawing/2014/main" id="{8E4B66B2-7D12-41F5-947F-F35691C01FE1}"/>
              </a:ext>
              <a:ext uri="{C183D7F6-B498-43B3-948B-1728B52AA6E4}">
                <adec:decorative xmlns:adec="http://schemas.microsoft.com/office/drawing/2017/decorative" val="1"/>
              </a:ext>
            </a:extLst>
          </p:cNvPr>
          <p:cNvSpPr/>
          <p:nvPr/>
        </p:nvSpPr>
        <p:spPr>
          <a:xfrm flipH="1">
            <a:off x="11422046" y="1339092"/>
            <a:ext cx="966995" cy="966999"/>
          </a:xfrm>
          <a:custGeom>
            <a:avLst/>
            <a:gdLst>
              <a:gd name="connsiteX0" fmla="*/ 1249184 w 2498368"/>
              <a:gd name="connsiteY0" fmla="*/ 293901 h 2498379"/>
              <a:gd name="connsiteX1" fmla="*/ 2204468 w 2498368"/>
              <a:gd name="connsiteY1" fmla="*/ 1249190 h 2498379"/>
              <a:gd name="connsiteX2" fmla="*/ 1249184 w 2498368"/>
              <a:gd name="connsiteY2" fmla="*/ 2204478 h 2498379"/>
              <a:gd name="connsiteX3" fmla="*/ 293900 w 2498368"/>
              <a:gd name="connsiteY3" fmla="*/ 1249190 h 2498379"/>
              <a:gd name="connsiteX4" fmla="*/ 1249184 w 2498368"/>
              <a:gd name="connsiteY4" fmla="*/ 293901 h 2498379"/>
              <a:gd name="connsiteX5" fmla="*/ 1249184 w 2498368"/>
              <a:gd name="connsiteY5" fmla="*/ 0 h 2498379"/>
              <a:gd name="connsiteX6" fmla="*/ 0 w 2498368"/>
              <a:gd name="connsiteY6" fmla="*/ 1249190 h 2498379"/>
              <a:gd name="connsiteX7" fmla="*/ 1249184 w 2498368"/>
              <a:gd name="connsiteY7" fmla="*/ 2498379 h 2498379"/>
              <a:gd name="connsiteX8" fmla="*/ 2498369 w 2498368"/>
              <a:gd name="connsiteY8" fmla="*/ 1249190 h 2498379"/>
              <a:gd name="connsiteX9" fmla="*/ 1249184 w 2498368"/>
              <a:gd name="connsiteY9" fmla="*/ 0 h 2498379"/>
              <a:gd name="connsiteX10" fmla="*/ 1249184 w 2498368"/>
              <a:gd name="connsiteY10" fmla="*/ 0 h 2498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8368" h="2498379">
                <a:moveTo>
                  <a:pt x="1249184" y="293901"/>
                </a:moveTo>
                <a:cubicBezTo>
                  <a:pt x="1776027" y="293901"/>
                  <a:pt x="2204468" y="722344"/>
                  <a:pt x="2204468" y="1249190"/>
                </a:cubicBezTo>
                <a:cubicBezTo>
                  <a:pt x="2204468" y="1776035"/>
                  <a:pt x="1776027" y="2204478"/>
                  <a:pt x="1249184" y="2204478"/>
                </a:cubicBezTo>
                <a:cubicBezTo>
                  <a:pt x="722341" y="2204478"/>
                  <a:pt x="293900" y="1776035"/>
                  <a:pt x="293900" y="1249190"/>
                </a:cubicBezTo>
                <a:cubicBezTo>
                  <a:pt x="293900" y="722344"/>
                  <a:pt x="722341" y="293901"/>
                  <a:pt x="1249184" y="293901"/>
                </a:cubicBezTo>
                <a:moveTo>
                  <a:pt x="1249184" y="0"/>
                </a:moveTo>
                <a:cubicBezTo>
                  <a:pt x="559499" y="0"/>
                  <a:pt x="0" y="559066"/>
                  <a:pt x="0" y="1249190"/>
                </a:cubicBezTo>
                <a:cubicBezTo>
                  <a:pt x="0" y="1939314"/>
                  <a:pt x="559063" y="2498379"/>
                  <a:pt x="1249184" y="2498379"/>
                </a:cubicBezTo>
                <a:cubicBezTo>
                  <a:pt x="1939305" y="2498379"/>
                  <a:pt x="2498369" y="1939314"/>
                  <a:pt x="2498369" y="1249190"/>
                </a:cubicBezTo>
                <a:cubicBezTo>
                  <a:pt x="2498369" y="559066"/>
                  <a:pt x="1938870" y="0"/>
                  <a:pt x="1249184" y="0"/>
                </a:cubicBezTo>
                <a:lnTo>
                  <a:pt x="1249184" y="0"/>
                </a:lnTo>
                <a:close/>
              </a:path>
            </a:pathLst>
          </a:custGeom>
          <a:solidFill>
            <a:srgbClr val="0761AF"/>
          </a:solidFill>
          <a:ln w="43529" cap="flat">
            <a:noFill/>
            <a:prstDash val="solid"/>
            <a:miter/>
          </a:ln>
        </p:spPr>
        <p:txBody>
          <a:bodyPr rtlCol="0" anchor="ctr"/>
          <a:lstStyle/>
          <a:p>
            <a:pPr defTabSz="914225">
              <a:defRPr/>
            </a:pPr>
            <a:endParaRPr lang="en-US" sz="1800">
              <a:solidFill>
                <a:srgbClr val="1A1A1A"/>
              </a:solidFill>
              <a:latin typeface="Segoe UI"/>
            </a:endParaRPr>
          </a:p>
        </p:txBody>
      </p:sp>
      <p:pic>
        <p:nvPicPr>
          <p:cNvPr id="12" name="Picture 11">
            <a:extLst>
              <a:ext uri="{FF2B5EF4-FFF2-40B4-BE49-F238E27FC236}">
                <a16:creationId xmlns:a16="http://schemas.microsoft.com/office/drawing/2014/main" id="{1A437E07-B78F-4C49-B41A-8016B2F1B653}"/>
              </a:ext>
            </a:extLst>
          </p:cNvPr>
          <p:cNvPicPr>
            <a:picLocks noChangeAspect="1"/>
          </p:cNvPicPr>
          <p:nvPr/>
        </p:nvPicPr>
        <p:blipFill>
          <a:blip r:embed="rId7"/>
          <a:stretch>
            <a:fillRect/>
          </a:stretch>
        </p:blipFill>
        <p:spPr>
          <a:xfrm>
            <a:off x="7078023" y="1344088"/>
            <a:ext cx="4741169" cy="4083634"/>
          </a:xfrm>
          <a:prstGeom prst="rect">
            <a:avLst/>
          </a:prstGeom>
        </p:spPr>
      </p:pic>
      <p:pic>
        <p:nvPicPr>
          <p:cNvPr id="15" name="Picture 6" descr="Graphical user interface, website&#10;&#10;Description automatically generated">
            <a:extLst>
              <a:ext uri="{FF2B5EF4-FFF2-40B4-BE49-F238E27FC236}">
                <a16:creationId xmlns:a16="http://schemas.microsoft.com/office/drawing/2014/main" id="{E581C7FF-7024-469D-9197-D57E83EC5123}"/>
              </a:ext>
            </a:extLst>
          </p:cNvPr>
          <p:cNvPicPr>
            <a:picLocks noChangeAspect="1"/>
          </p:cNvPicPr>
          <p:nvPr/>
        </p:nvPicPr>
        <p:blipFill>
          <a:blip r:embed="rId8"/>
          <a:stretch>
            <a:fillRect/>
          </a:stretch>
        </p:blipFill>
        <p:spPr>
          <a:xfrm>
            <a:off x="9110274" y="2976419"/>
            <a:ext cx="3151361" cy="2206169"/>
          </a:xfrm>
          <a:prstGeom prst="rect">
            <a:avLst/>
          </a:prstGeom>
        </p:spPr>
      </p:pic>
      <p:pic>
        <p:nvPicPr>
          <p:cNvPr id="5" name="Picture 4" descr="Viva Connections Logo">
            <a:extLst>
              <a:ext uri="{FF2B5EF4-FFF2-40B4-BE49-F238E27FC236}">
                <a16:creationId xmlns:a16="http://schemas.microsoft.com/office/drawing/2014/main" id="{FD0EC994-A934-45BE-B74F-D414FD841D8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981880" y="6013585"/>
            <a:ext cx="787523" cy="787523"/>
          </a:xfrm>
          <a:prstGeom prst="rect">
            <a:avLst/>
          </a:prstGeom>
        </p:spPr>
      </p:pic>
      <p:pic>
        <p:nvPicPr>
          <p:cNvPr id="16" name="Picture 2" descr="Graphical user interface, application, website&#10;&#10;Description automatically generated">
            <a:extLst>
              <a:ext uri="{FF2B5EF4-FFF2-40B4-BE49-F238E27FC236}">
                <a16:creationId xmlns:a16="http://schemas.microsoft.com/office/drawing/2014/main" id="{A42CD341-DB82-4076-1808-F82CEEC95E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29518" y="2302715"/>
            <a:ext cx="2025948" cy="3052702"/>
          </a:xfrm>
          <a:prstGeom prst="rect">
            <a:avLst/>
          </a:prstGeom>
          <a:noFill/>
          <a:ln>
            <a:solidFill>
              <a:schemeClr val="bg1">
                <a:lumMod val="90000"/>
              </a:schemeClr>
            </a:solidFill>
          </a:ln>
        </p:spPr>
      </p:pic>
      <p:pic>
        <p:nvPicPr>
          <p:cNvPr id="7" name="Picture 2" descr="Adaptive Cards">
            <a:extLst>
              <a:ext uri="{FF2B5EF4-FFF2-40B4-BE49-F238E27FC236}">
                <a16:creationId xmlns:a16="http://schemas.microsoft.com/office/drawing/2014/main" id="{5D723208-808F-EEF3-381C-64FA5F0BAA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55557" y="5994125"/>
            <a:ext cx="826443" cy="82644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D438C56-2CB3-1190-E921-61F5F809DEFE}"/>
              </a:ext>
            </a:extLst>
          </p:cNvPr>
          <p:cNvSpPr/>
          <p:nvPr/>
        </p:nvSpPr>
        <p:spPr bwMode="auto">
          <a:xfrm rot="206657">
            <a:off x="9091605" y="697761"/>
            <a:ext cx="2703153" cy="511119"/>
          </a:xfrm>
          <a:prstGeom prst="rect">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2"/>
                </a:solidFill>
                <a:ea typeface="Segoe UI" pitchFamily="34" charset="0"/>
                <a:cs typeface="Segoe UI" pitchFamily="34" charset="0"/>
              </a:rPr>
              <a:t>26</a:t>
            </a:r>
            <a:r>
              <a:rPr lang="en-US" baseline="30000">
                <a:solidFill>
                  <a:schemeClr val="tx2"/>
                </a:solidFill>
                <a:ea typeface="Segoe UI" pitchFamily="34" charset="0"/>
                <a:cs typeface="Segoe UI" pitchFamily="34" charset="0"/>
              </a:rPr>
              <a:t>th</a:t>
            </a:r>
            <a:r>
              <a:rPr lang="en-US">
                <a:solidFill>
                  <a:schemeClr val="tx2"/>
                </a:solidFill>
                <a:ea typeface="Segoe UI" pitchFamily="34" charset="0"/>
                <a:cs typeface="Segoe UI" pitchFamily="34" charset="0"/>
              </a:rPr>
              <a:t> of April 9 AM PT</a:t>
            </a:r>
            <a:endParaRPr lang="en-FI" err="1">
              <a:solidFill>
                <a:schemeClr val="tx2"/>
              </a:solidFill>
              <a:ea typeface="Segoe UI" pitchFamily="34" charset="0"/>
              <a:cs typeface="Segoe UI" pitchFamily="34" charset="0"/>
            </a:endParaRPr>
          </a:p>
        </p:txBody>
      </p:sp>
    </p:spTree>
    <p:extLst>
      <p:ext uri="{BB962C8B-B14F-4D97-AF65-F5344CB8AC3E}">
        <p14:creationId xmlns:p14="http://schemas.microsoft.com/office/powerpoint/2010/main" val="70312973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3.xml><?xml version="1.0" encoding="utf-8"?>
<a:theme xmlns:a="http://schemas.openxmlformats.org/drawingml/2006/main" name="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lcf76f155ced4ddcb4097134ff3c332f xmlns="ed971524-76e7-40a8-a01a-f99956bd178c">
      <Terms xmlns="http://schemas.microsoft.com/office/infopath/2007/PartnerControls"/>
    </lcf76f155ced4ddcb4097134ff3c332f>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6" ma:contentTypeDescription="Create a new document." ma:contentTypeScope="" ma:versionID="21ced7862c3f3f88055ff7af88ad4b1f">
  <xsd:schema xmlns:xsd="http://www.w3.org/2001/XMLSchema" xmlns:xs="http://www.w3.org/2001/XMLSchema" xmlns:p="http://schemas.microsoft.com/office/2006/metadata/properties" xmlns:ns2="ed971524-76e7-40a8-a01a-f99956bd178c" xmlns:ns3="b0e4521d-181b-4aee-b4a8-952b2bc14729" xmlns:ns4="230e9df3-be65-4c73-a93b-d1236ebd677e" targetNamespace="http://schemas.microsoft.com/office/2006/metadata/properties" ma:root="true" ma:fieldsID="e5fb607ab3290db5f3deb936ca9a78a0" ns2:_="" ns3:_="" ns4:_="">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302143df-e2d8-4bbf-bd25-7089f41823cd}"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30e9df3-be65-4c73-a93b-d1236ebd677e"/>
    <ds:schemaRef ds:uri="b0e4521d-181b-4aee-b4a8-952b2bc14729"/>
    <ds:schemaRef ds:uri="ed971524-76e7-40a8-a01a-f99956bd1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103A739-0F21-4612-8766-A32BF3C8C651}">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3295</Words>
  <Application>Microsoft Office PowerPoint</Application>
  <PresentationFormat>Custom</PresentationFormat>
  <Paragraphs>469</Paragraphs>
  <Slides>31</Slides>
  <Notes>31</Notes>
  <HiddenSlides>2</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31</vt:i4>
      </vt:variant>
    </vt:vector>
  </HeadingPairs>
  <TitlesOfParts>
    <vt:vector size="48" baseType="lpstr">
      <vt:lpstr>-apple-system</vt:lpstr>
      <vt:lpstr>Arial</vt:lpstr>
      <vt:lpstr>Arial,Sans-Serif</vt:lpstr>
      <vt:lpstr>Calibri</vt:lpstr>
      <vt:lpstr>Consolas</vt:lpstr>
      <vt:lpstr>Corbel</vt:lpstr>
      <vt:lpstr>Fira Code</vt:lpstr>
      <vt:lpstr>Open Sans</vt:lpstr>
      <vt:lpstr>Segoe UI</vt:lpstr>
      <vt:lpstr>Segoe UI Black</vt:lpstr>
      <vt:lpstr>Segoe UI Light</vt:lpstr>
      <vt:lpstr>Segoe UI Semibold</vt:lpstr>
      <vt:lpstr>Segoe UI Semilight</vt:lpstr>
      <vt:lpstr>Wingdings</vt:lpstr>
      <vt:lpstr>Office 365 PPT Template - 2017</vt:lpstr>
      <vt:lpstr>Digital Blue Tunnel 16x9</vt:lpstr>
      <vt:lpstr>Office 365 PPT Template - 2017</vt:lpstr>
      <vt:lpstr>Viva Connections &amp;  SharePoint Framework  Bi-weekly sync</vt:lpstr>
      <vt:lpstr>PowerPoint Presentation</vt:lpstr>
      <vt:lpstr>Opportunities to Participate in PnP SPFx / JS SIG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SharePoint Framework Latest from Microsoft engineering for Microsoft Viva, Microsoft Teams and SharePoint extensibility   </vt:lpstr>
      <vt:lpstr>PowerPoint Presentation</vt:lpstr>
      <vt:lpstr>Daily active users for custom SharePoint Framework components in M365 There are currently tens of millions of monthly active users for customer and partner created SharePoint Framework components in Microsoft 365</vt:lpstr>
      <vt:lpstr>The Road Ahead – 1.15 Release – ETA June 2022</vt:lpstr>
      <vt:lpstr>PnPjs Client-Side Libraries   </vt:lpstr>
      <vt:lpstr>PnPjs Client-Side Libraries</vt:lpstr>
      <vt:lpstr>CLI for Microsoft 365 </vt:lpstr>
      <vt:lpstr>CLI for Microsoft 365</vt:lpstr>
      <vt:lpstr>SPFx Reusable Components </vt:lpstr>
      <vt:lpstr>Reusable SPFx Controls</vt:lpstr>
      <vt:lpstr>PnP SPFx Community Yeoman Generator  </vt:lpstr>
      <vt:lpstr>PnP SPFx Generator</vt:lpstr>
      <vt:lpstr>PnP Modern Search </vt:lpstr>
      <vt:lpstr>PnP Modern Search</vt:lpstr>
      <vt:lpstr>PnP SPFx Samples </vt:lpstr>
      <vt:lpstr>PnP SPFx Samples</vt:lpstr>
      <vt:lpstr>PnP SPFx ACEs</vt:lpstr>
      <vt:lpstr>Optional picture time!</vt:lpstr>
      <vt:lpstr>DEMO</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1</cp:revision>
  <dcterms:modified xsi:type="dcterms:W3CDTF">2022-04-21T17:16:36Z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MediaServiceImageTags">
    <vt:lpwstr/>
  </property>
</Properties>
</file>